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58" r:id="rId4"/>
  </p:sldIdLst>
  <p:sldSz cx="8572500" cy="8572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1FD"/>
    <a:srgbClr val="441170"/>
    <a:srgbClr val="B4E0E0"/>
    <a:srgbClr val="DA9E28"/>
    <a:srgbClr val="004000"/>
    <a:srgbClr val="941B00"/>
    <a:srgbClr val="CBEDFD"/>
    <a:srgbClr val="002664"/>
    <a:srgbClr val="FDEDDF"/>
    <a:srgbClr val="FAA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9DF17E-3004-44B4-8DDD-F2BB609F03AF}"/>
              </a:ext>
            </a:extLst>
          </p:cNvPr>
          <p:cNvSpPr/>
          <p:nvPr userDrawn="1"/>
        </p:nvSpPr>
        <p:spPr>
          <a:xfrm>
            <a:off x="0" y="0"/>
            <a:ext cx="8603673" cy="857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BE251-0EF3-49B4-BDB9-9C9F68809D61}"/>
              </a:ext>
            </a:extLst>
          </p:cNvPr>
          <p:cNvSpPr/>
          <p:nvPr userDrawn="1"/>
        </p:nvSpPr>
        <p:spPr>
          <a:xfrm>
            <a:off x="1" y="6806045"/>
            <a:ext cx="8603672" cy="1766455"/>
          </a:xfrm>
          <a:prstGeom prst="rect">
            <a:avLst/>
          </a:prstGeom>
          <a:solidFill>
            <a:srgbClr val="E6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  <a:solidFill>
                <a:srgbClr val="002664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38C6155-86BA-4CBE-A3A5-5A5958091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813097"/>
            <a:ext cx="8603672" cy="1766485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E9F4FB4-78AE-4900-A6CE-C68622C94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31"/>
            <a:ext cx="8604250" cy="6805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3D9A0A-6B31-4EFF-9171-D5A3A0E5ED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6534" y="7297723"/>
            <a:ext cx="818093" cy="78309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FDA9DB5-4FD8-42D5-9B11-7DC394BEB806}"/>
              </a:ext>
            </a:extLst>
          </p:cNvPr>
          <p:cNvGrpSpPr/>
          <p:nvPr userDrawn="1"/>
        </p:nvGrpSpPr>
        <p:grpSpPr>
          <a:xfrm>
            <a:off x="281530" y="7019415"/>
            <a:ext cx="6890212" cy="1492320"/>
            <a:chOff x="281530" y="7019415"/>
            <a:chExt cx="6890212" cy="14923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52A9E9-169A-464E-9E37-3C86DA1B4F78}"/>
                </a:ext>
              </a:extLst>
            </p:cNvPr>
            <p:cNvSpPr txBox="1"/>
            <p:nvPr/>
          </p:nvSpPr>
          <p:spPr>
            <a:xfrm>
              <a:off x="281531" y="7198278"/>
              <a:ext cx="6365757" cy="605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AU" sz="5400" b="1" i="0" u="none" strike="noStrike" baseline="30000" dirty="0">
                  <a:solidFill>
                    <a:srgbClr val="441170"/>
                  </a:solidFill>
                  <a:latin typeface="Public Sans" pitchFamily="2" charset="0"/>
                </a:rPr>
                <a:t>KEEP MOZZIES AWAY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DB26AE-5D35-4799-98E1-F275DC0E0D6F}"/>
                </a:ext>
              </a:extLst>
            </p:cNvPr>
            <p:cNvSpPr txBox="1"/>
            <p:nvPr/>
          </p:nvSpPr>
          <p:spPr>
            <a:xfrm>
              <a:off x="281531" y="7926960"/>
              <a:ext cx="5986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baseline="30000" dirty="0">
                  <a:solidFill>
                    <a:srgbClr val="441170"/>
                  </a:solidFill>
                  <a:latin typeface="Public Sans" pitchFamily="2" charset="0"/>
                </a:rPr>
                <a:t>SPRAY UP  </a:t>
              </a:r>
              <a:r>
                <a:rPr lang="en-AU" sz="3200" b="1" baseline="30000" dirty="0">
                  <a:solidFill>
                    <a:srgbClr val="44117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</a:t>
              </a:r>
              <a:r>
                <a:rPr lang="en-AU" sz="3200" b="1" baseline="30000" dirty="0">
                  <a:solidFill>
                    <a:srgbClr val="441170"/>
                  </a:solidFill>
                  <a:latin typeface="Public Sans" pitchFamily="2" charset="0"/>
                </a:rPr>
                <a:t>  COVER UP  </a:t>
              </a:r>
              <a:r>
                <a:rPr lang="en-AU" sz="3200" b="1" baseline="30000" dirty="0">
                  <a:solidFill>
                    <a:srgbClr val="44117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</a:t>
              </a:r>
              <a:r>
                <a:rPr lang="en-AU" sz="3200" b="1" baseline="30000" dirty="0">
                  <a:solidFill>
                    <a:srgbClr val="441170"/>
                  </a:solidFill>
                  <a:latin typeface="Public Sans" pitchFamily="2" charset="0"/>
                </a:rPr>
                <a:t>  SCREEN UP</a:t>
              </a:r>
              <a:endParaRPr lang="en-AU" sz="3200" b="1" dirty="0">
                <a:solidFill>
                  <a:srgbClr val="441170"/>
                </a:solidFill>
                <a:latin typeface="Public Sans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FE7EF-CC8D-43FE-A7DD-BCFA69BCCAF5}"/>
                </a:ext>
              </a:extLst>
            </p:cNvPr>
            <p:cNvSpPr txBox="1"/>
            <p:nvPr/>
          </p:nvSpPr>
          <p:spPr>
            <a:xfrm>
              <a:off x="281530" y="7582475"/>
              <a:ext cx="5986021" cy="55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AU" sz="4000" b="1" baseline="30000" dirty="0">
                  <a:solidFill>
                    <a:srgbClr val="441170"/>
                  </a:solidFill>
                  <a:latin typeface="Public Sans" pitchFamily="2" charset="0"/>
                </a:rPr>
                <a:t>Take the steps to protect</a:t>
              </a:r>
              <a:endParaRPr lang="en-AU" sz="4000" b="1" i="0" u="none" strike="noStrike" baseline="30000" dirty="0">
                <a:solidFill>
                  <a:srgbClr val="441170"/>
                </a:solidFill>
                <a:latin typeface="Public Sans" pitchFamily="2" charset="0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121CA5C-D383-4B90-9B76-617115176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71127" y="7394611"/>
              <a:ext cx="800615" cy="90845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299C6A9-98E1-4908-A744-97E940780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33599" y="7019415"/>
              <a:ext cx="708604" cy="616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34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9DF17E-3004-44B4-8DDD-F2BB609F03AF}"/>
              </a:ext>
            </a:extLst>
          </p:cNvPr>
          <p:cNvSpPr/>
          <p:nvPr userDrawn="1"/>
        </p:nvSpPr>
        <p:spPr>
          <a:xfrm>
            <a:off x="0" y="0"/>
            <a:ext cx="8603673" cy="857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BE251-0EF3-49B4-BDB9-9C9F68809D61}"/>
              </a:ext>
            </a:extLst>
          </p:cNvPr>
          <p:cNvSpPr/>
          <p:nvPr userDrawn="1"/>
        </p:nvSpPr>
        <p:spPr>
          <a:xfrm>
            <a:off x="1" y="6806045"/>
            <a:ext cx="8603672" cy="1766455"/>
          </a:xfrm>
          <a:prstGeom prst="rect">
            <a:avLst/>
          </a:prstGeom>
          <a:solidFill>
            <a:srgbClr val="E6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  <a:solidFill>
                <a:srgbClr val="002664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38C6155-86BA-4CBE-A3A5-5A5958091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813097"/>
            <a:ext cx="8603672" cy="1766485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E9F4FB4-78AE-4900-A6CE-C68622C946A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0" y="431"/>
            <a:ext cx="8604250" cy="6805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3D9A0A-6B31-4EFF-9171-D5A3A0E5ED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6534" y="7297723"/>
            <a:ext cx="818093" cy="78309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9CA4B3-FCFB-4583-ACB2-47A82A13C041}"/>
              </a:ext>
            </a:extLst>
          </p:cNvPr>
          <p:cNvGrpSpPr/>
          <p:nvPr userDrawn="1"/>
        </p:nvGrpSpPr>
        <p:grpSpPr>
          <a:xfrm>
            <a:off x="262680" y="7019415"/>
            <a:ext cx="6909062" cy="1519021"/>
            <a:chOff x="262680" y="7019415"/>
            <a:chExt cx="6909062" cy="15190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38734E-BF10-4D8E-BBA8-5554AB899F0F}"/>
                </a:ext>
              </a:extLst>
            </p:cNvPr>
            <p:cNvSpPr txBox="1"/>
            <p:nvPr/>
          </p:nvSpPr>
          <p:spPr>
            <a:xfrm>
              <a:off x="262680" y="7138302"/>
              <a:ext cx="6023608" cy="114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AU" sz="5200" i="0" u="none" strike="noStrike" baseline="30000" dirty="0">
                  <a:solidFill>
                    <a:srgbClr val="441170"/>
                  </a:solidFill>
                  <a:latin typeface="Public Sans" pitchFamily="2" charset="0"/>
                </a:rPr>
                <a:t>Enjoy the great outdoors, bite free.</a:t>
              </a:r>
              <a:endParaRPr lang="en-AU" sz="5200" dirty="0">
                <a:solidFill>
                  <a:srgbClr val="441170"/>
                </a:solidFill>
                <a:latin typeface="Public Sans" pitchFamily="2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E12FA297-B558-4151-A9BE-C5A19FE9F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71127" y="7394611"/>
              <a:ext cx="800615" cy="908453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28BFB13-3737-4233-BE10-13A142BD8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33599" y="7019415"/>
              <a:ext cx="708604" cy="61605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E7A7B8-F87C-4710-AA7C-DE132A936541}"/>
                </a:ext>
              </a:extLst>
            </p:cNvPr>
            <p:cNvSpPr txBox="1"/>
            <p:nvPr/>
          </p:nvSpPr>
          <p:spPr>
            <a:xfrm>
              <a:off x="262680" y="8015216"/>
              <a:ext cx="5986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baseline="30000" dirty="0">
                  <a:solidFill>
                    <a:srgbClr val="441170"/>
                  </a:solidFill>
                  <a:latin typeface="Public Sans" pitchFamily="2" charset="0"/>
                </a:rPr>
                <a:t>SPRAY UP  </a:t>
              </a:r>
              <a:r>
                <a:rPr lang="en-AU" sz="2800" b="1" baseline="30000" dirty="0">
                  <a:solidFill>
                    <a:srgbClr val="44117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</a:t>
              </a:r>
              <a:r>
                <a:rPr lang="en-AU" sz="2800" b="1" baseline="30000" dirty="0">
                  <a:solidFill>
                    <a:srgbClr val="441170"/>
                  </a:solidFill>
                  <a:latin typeface="Public Sans" pitchFamily="2" charset="0"/>
                </a:rPr>
                <a:t>  COVER UP  </a:t>
              </a:r>
              <a:r>
                <a:rPr lang="en-AU" sz="2800" b="1" baseline="30000" dirty="0">
                  <a:solidFill>
                    <a:srgbClr val="44117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</a:t>
              </a:r>
              <a:r>
                <a:rPr lang="en-AU" sz="2800" b="1" baseline="30000" dirty="0">
                  <a:solidFill>
                    <a:srgbClr val="441170"/>
                  </a:solidFill>
                  <a:latin typeface="Public Sans" pitchFamily="2" charset="0"/>
                </a:rPr>
                <a:t>  SCREEN UP</a:t>
              </a:r>
              <a:endParaRPr lang="en-AU" sz="2800" b="1" dirty="0">
                <a:solidFill>
                  <a:srgbClr val="441170"/>
                </a:solidFill>
                <a:latin typeface="Public San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91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50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4EF168-F930-4633-9C1B-E337FC12401D}"/>
              </a:ext>
            </a:extLst>
          </p:cNvPr>
          <p:cNvSpPr/>
          <p:nvPr userDrawn="1"/>
        </p:nvSpPr>
        <p:spPr>
          <a:xfrm>
            <a:off x="0" y="0"/>
            <a:ext cx="8603673" cy="857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E6FDB8-6087-465D-AB72-CF891C5E75B9}"/>
              </a:ext>
            </a:extLst>
          </p:cNvPr>
          <p:cNvSpPr/>
          <p:nvPr userDrawn="1"/>
        </p:nvSpPr>
        <p:spPr>
          <a:xfrm>
            <a:off x="0" y="0"/>
            <a:ext cx="8603673" cy="8572068"/>
          </a:xfrm>
          <a:prstGeom prst="rect">
            <a:avLst/>
          </a:prstGeom>
          <a:solidFill>
            <a:srgbClr val="E6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>
                <a:noFill/>
              </a:ln>
              <a:solidFill>
                <a:srgbClr val="002664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A5964BF-8A0D-470A-83C1-1C33AED43A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813097"/>
            <a:ext cx="8603672" cy="1766485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140B31A4-84D4-49DC-B6DD-6C70D99418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213" y="7470854"/>
            <a:ext cx="818093" cy="7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2" r:id="rId3"/>
  </p:sldLayoutIdLst>
  <p:txStyles>
    <p:titleStyle>
      <a:lvl1pPr algn="l" defTabSz="857229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08" indent="-214308" algn="l" defTabSz="857229" rtl="0" eaLnBrk="1" latinLnBrk="0" hangingPunct="1">
        <a:lnSpc>
          <a:spcPct val="90000"/>
        </a:lnSpc>
        <a:spcBef>
          <a:spcPts val="93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23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1" kern="1200">
          <a:solidFill>
            <a:schemeClr val="tx1"/>
          </a:solidFill>
          <a:latin typeface="+mn-lt"/>
          <a:ea typeface="+mn-ea"/>
          <a:cs typeface="+mn-cs"/>
        </a:defRPr>
      </a:lvl2pPr>
      <a:lvl3pPr marL="1071536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50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765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380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5993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08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222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15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43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457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072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686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00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8914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C8A0F07C-4D5F-415E-B20B-0FF91F216B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8141"/>
          <a:stretch/>
        </p:blipFill>
        <p:spPr>
          <a:xfrm>
            <a:off x="0" y="0"/>
            <a:ext cx="8604250" cy="6805613"/>
          </a:xfrm>
        </p:spPr>
      </p:pic>
      <p:pic>
        <p:nvPicPr>
          <p:cNvPr id="5" name="Picture 4" descr="A picture containing paper clip&#10;&#10;Description automatically generated">
            <a:extLst>
              <a:ext uri="{FF2B5EF4-FFF2-40B4-BE49-F238E27FC236}">
                <a16:creationId xmlns:a16="http://schemas.microsoft.com/office/drawing/2014/main" id="{368B8AAA-B191-4639-AAF6-1B6EE23ED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16692" r="10509" b="7109"/>
          <a:stretch/>
        </p:blipFill>
        <p:spPr>
          <a:xfrm>
            <a:off x="1076916" y="576197"/>
            <a:ext cx="5864211" cy="56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1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245DF5FF-1F91-4143-928E-5C5E55F9AA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8141"/>
          <a:stretch/>
        </p:blipFill>
        <p:spPr>
          <a:xfrm>
            <a:off x="-12700" y="0"/>
            <a:ext cx="8604250" cy="6805613"/>
          </a:xfrm>
        </p:spPr>
      </p:pic>
      <p:pic>
        <p:nvPicPr>
          <p:cNvPr id="4" name="Picture 3" descr="A picture containing paper clip&#10;&#10;Description automatically generated">
            <a:extLst>
              <a:ext uri="{FF2B5EF4-FFF2-40B4-BE49-F238E27FC236}">
                <a16:creationId xmlns:a16="http://schemas.microsoft.com/office/drawing/2014/main" id="{7EB3912D-E474-4D57-B1FF-E754E9A20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16692" r="10509" b="7109"/>
          <a:stretch/>
        </p:blipFill>
        <p:spPr>
          <a:xfrm>
            <a:off x="1189971" y="675464"/>
            <a:ext cx="5826311" cy="56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1F0029D3-876E-47D0-9EC0-FBC1AB5EED4D}"/>
              </a:ext>
            </a:extLst>
          </p:cNvPr>
          <p:cNvSpPr txBox="1"/>
          <p:nvPr/>
        </p:nvSpPr>
        <p:spPr>
          <a:xfrm>
            <a:off x="344427" y="5082700"/>
            <a:ext cx="7365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2664"/>
                </a:solidFill>
                <a:latin typeface="Public Sans" pitchFamily="2" charset="0"/>
              </a:rPr>
              <a:t>Font used: Public sans</a:t>
            </a:r>
          </a:p>
          <a:p>
            <a:r>
              <a:rPr lang="en-AU" sz="1400" dirty="0">
                <a:latin typeface="Public Sans" pitchFamily="2" charset="0"/>
              </a:rPr>
              <a:t>Download url: digitalnsw.github.io/public-sans/download/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C414AD6-B3A4-492F-99D2-8EDA8762808F}"/>
              </a:ext>
            </a:extLst>
          </p:cNvPr>
          <p:cNvSpPr txBox="1"/>
          <p:nvPr/>
        </p:nvSpPr>
        <p:spPr>
          <a:xfrm>
            <a:off x="344427" y="4286250"/>
            <a:ext cx="7728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latin typeface="Public Sans" pitchFamily="2" charset="0"/>
              </a:rPr>
              <a:t>Note: use Eyedropper on the coloured boxes for change of colour. First two rolls of colour can have white texts.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1460C14-04BF-4D94-BA8D-043CD1A096C0}"/>
              </a:ext>
            </a:extLst>
          </p:cNvPr>
          <p:cNvSpPr txBox="1"/>
          <p:nvPr/>
        </p:nvSpPr>
        <p:spPr>
          <a:xfrm>
            <a:off x="344427" y="5879566"/>
            <a:ext cx="7915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latin typeface="Public Sans" pitchFamily="2" charset="0"/>
              </a:rPr>
              <a:t>For more information please go to NSW Government brand guidelines: www.nsw.gov.au/sites/default/files/2022-01/Quick_Reference_Guide_Masterbrand.pdf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62D6546-0D69-4406-A3E0-18ED193AFCF7}"/>
              </a:ext>
            </a:extLst>
          </p:cNvPr>
          <p:cNvSpPr txBox="1"/>
          <p:nvPr/>
        </p:nvSpPr>
        <p:spPr>
          <a:xfrm>
            <a:off x="328766" y="464679"/>
            <a:ext cx="631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AU" sz="5400" baseline="30000" dirty="0">
                <a:solidFill>
                  <a:srgbClr val="002664"/>
                </a:solidFill>
                <a:latin typeface="Public Sans" pitchFamily="50" charset="0"/>
              </a:rPr>
              <a:t>Colours &amp; Font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86B3BB2B-5398-4293-8C93-951DFA39B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950" y="2221161"/>
            <a:ext cx="1981079" cy="1883248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CA91792F-836B-4AFA-ADD4-328539FF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2690" y="2221161"/>
            <a:ext cx="5307335" cy="188324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D3952D3-2318-4BE7-84F9-D74158D8FF8C}"/>
              </a:ext>
            </a:extLst>
          </p:cNvPr>
          <p:cNvSpPr txBox="1"/>
          <p:nvPr/>
        </p:nvSpPr>
        <p:spPr>
          <a:xfrm>
            <a:off x="344427" y="1292482"/>
            <a:ext cx="23927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ublic Sans" pitchFamily="2" charset="0"/>
              </a:rPr>
              <a:t>1. Corporate</a:t>
            </a:r>
          </a:p>
          <a:p>
            <a:r>
              <a:rPr lang="en-US" sz="1400" dirty="0">
                <a:latin typeface="Public Sans" pitchFamily="2" charset="0"/>
              </a:rPr>
              <a:t>Ministry and whole of branch communications.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4CC2383-D8AE-4D9F-A053-F1D4951C592E}"/>
              </a:ext>
            </a:extLst>
          </p:cNvPr>
          <p:cNvSpPr txBox="1"/>
          <p:nvPr/>
        </p:nvSpPr>
        <p:spPr>
          <a:xfrm>
            <a:off x="2869328" y="1248793"/>
            <a:ext cx="45616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ublic Sans" pitchFamily="2" charset="0"/>
              </a:rPr>
              <a:t>2. Non-Corporate</a:t>
            </a:r>
          </a:p>
          <a:p>
            <a:r>
              <a:rPr lang="en-US" sz="1400" dirty="0">
                <a:latin typeface="Public Sans" pitchFamily="2" charset="0"/>
              </a:rPr>
              <a:t>Programs | Events | Campaigns | Initiatives</a:t>
            </a:r>
          </a:p>
          <a:p>
            <a:r>
              <a:rPr lang="en-US" sz="1400" dirty="0">
                <a:latin typeface="Public Sans" pitchFamily="2" charset="0"/>
              </a:rPr>
              <a:t>A greater emphasis on illustration and photography will ensure individuality.</a:t>
            </a:r>
            <a:endParaRPr lang="en-AU" sz="1400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8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E285D0F207F47A882EAF5A4C5D08A" ma:contentTypeVersion="2" ma:contentTypeDescription="Create a new document." ma:contentTypeScope="" ma:versionID="a86760c0ed7e99387d8d4b79e934e1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8844647e0082dfb5803ed410a30d8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3584BDE-200D-40C0-8F82-8A0FF4347354}"/>
</file>

<file path=customXml/itemProps2.xml><?xml version="1.0" encoding="utf-8"?>
<ds:datastoreItem xmlns:ds="http://schemas.openxmlformats.org/officeDocument/2006/customXml" ds:itemID="{E608427C-C216-4D4D-9489-7C2553107EE6}"/>
</file>

<file path=customXml/itemProps3.xml><?xml version="1.0" encoding="utf-8"?>
<ds:datastoreItem xmlns:ds="http://schemas.openxmlformats.org/officeDocument/2006/customXml" ds:itemID="{6DC088F2-05B9-461F-B8AA-9C210309466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2532</TotalTime>
  <Words>111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Public Sans</vt:lpstr>
      <vt:lpstr>Symbol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Danni Li (Ministry of Health)</dc:creator>
  <cp:lastModifiedBy>Ashley Langton (Ministry of Health)</cp:lastModifiedBy>
  <cp:revision>81</cp:revision>
  <dcterms:created xsi:type="dcterms:W3CDTF">2020-09-23T05:34:38Z</dcterms:created>
  <dcterms:modified xsi:type="dcterms:W3CDTF">2022-12-13T07:46:23Z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0x0101007C4E285D0F207F47A882EAF5A4C5D08A</vt:lpwstr>
  </property>
</Properties>
</file>