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1" r:id="rId5"/>
  </p:sldMasterIdLst>
  <p:notesMasterIdLst>
    <p:notesMasterId r:id="rId21"/>
  </p:notesMasterIdLst>
  <p:handoutMasterIdLst>
    <p:handoutMasterId r:id="rId22"/>
  </p:handoutMasterIdLst>
  <p:sldIdLst>
    <p:sldId id="2147379359" r:id="rId6"/>
    <p:sldId id="5768" r:id="rId7"/>
    <p:sldId id="2147379361" r:id="rId8"/>
    <p:sldId id="2147379378" r:id="rId9"/>
    <p:sldId id="2147379384" r:id="rId10"/>
    <p:sldId id="2147379381" r:id="rId11"/>
    <p:sldId id="2147379374" r:id="rId12"/>
    <p:sldId id="2147379385" r:id="rId13"/>
    <p:sldId id="2147379380" r:id="rId14"/>
    <p:sldId id="2147379391" r:id="rId15"/>
    <p:sldId id="2147379393" r:id="rId16"/>
    <p:sldId id="2147379386" r:id="rId17"/>
    <p:sldId id="2147379373" r:id="rId18"/>
    <p:sldId id="2147379390" r:id="rId19"/>
    <p:sldId id="5704" r:id="rId20"/>
  </p:sldIdLst>
  <p:sldSz cx="12192000" cy="6858000"/>
  <p:notesSz cx="7010400" cy="92964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59" userDrawn="1">
          <p15:clr>
            <a:srgbClr val="A4A3A4"/>
          </p15:clr>
        </p15:guide>
        <p15:guide id="4" pos="5223" userDrawn="1">
          <p15:clr>
            <a:srgbClr val="A4A3A4"/>
          </p15:clr>
        </p15:guide>
        <p15:guide id="5" orient="horz" pos="1003" userDrawn="1">
          <p15:clr>
            <a:srgbClr val="A4A3A4"/>
          </p15:clr>
        </p15:guide>
        <p15:guide id="6" orient="horz" pos="754" userDrawn="1">
          <p15:clr>
            <a:srgbClr val="A4A3A4"/>
          </p15:clr>
        </p15:guide>
        <p15:guide id="7" pos="234" userDrawn="1">
          <p15:clr>
            <a:srgbClr val="A4A3A4"/>
          </p15:clr>
        </p15:guide>
        <p15:guide id="10" pos="3840" userDrawn="1">
          <p15:clr>
            <a:srgbClr val="A4A3A4"/>
          </p15:clr>
        </p15:guide>
        <p15:guide id="11" pos="438" userDrawn="1">
          <p15:clr>
            <a:srgbClr val="A4A3A4"/>
          </p15:clr>
        </p15:guide>
        <p15:guide id="12" pos="6221" userDrawn="1">
          <p15:clr>
            <a:srgbClr val="A4A3A4"/>
          </p15:clr>
        </p15:guide>
        <p15:guide id="13" pos="7242" userDrawn="1">
          <p15:clr>
            <a:srgbClr val="A4A3A4"/>
          </p15:clr>
        </p15:guide>
        <p15:guide id="14" orient="horz" pos="4088" userDrawn="1">
          <p15:clr>
            <a:srgbClr val="A4A3A4"/>
          </p15:clr>
        </p15:guide>
        <p15:guide id="16" pos="2570" userDrawn="1">
          <p15:clr>
            <a:srgbClr val="A4A3A4"/>
          </p15:clr>
        </p15:guide>
        <p15:guide id="17" pos="2865" userDrawn="1">
          <p15:clr>
            <a:srgbClr val="A4A3A4"/>
          </p15:clr>
        </p15:guide>
        <p15:guide id="19" orient="horz" pos="3929" userDrawn="1">
          <p15:clr>
            <a:srgbClr val="A4A3A4"/>
          </p15:clr>
        </p15:guide>
        <p15:guide id="20" pos="6516" userDrawn="1">
          <p15:clr>
            <a:srgbClr val="A4A3A4"/>
          </p15:clr>
        </p15:guide>
        <p15:guide id="23" orient="horz" pos="3339" userDrawn="1">
          <p15:clr>
            <a:srgbClr val="A4A3A4"/>
          </p15:clr>
        </p15:guide>
        <p15:guide id="24" orient="horz" pos="845" userDrawn="1">
          <p15:clr>
            <a:srgbClr val="A4A3A4"/>
          </p15:clr>
        </p15:guide>
        <p15:guide id="25" orient="horz" pos="1117" userDrawn="1">
          <p15:clr>
            <a:srgbClr val="A4A3A4"/>
          </p15:clr>
        </p15:guide>
        <p15:guide id="27" pos="40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B29500-D30A-5EA8-E3E4-B87CE7538699}" name="Campbell Fuller" initials="CF" userId="S::Campbell.Fuller@treasury.nsw.gov.au::2a5fdc5f-8f8a-49eb-9de9-76db1b27e4dc" providerId="AD"/>
  <p188:author id="{D5090707-5DEC-0DF7-E758-4027C77AC324}" name="Natalie Garlick" initials="NG" userId="S::natalie@kamber.com.au::6bb637d6-2901-4ddc-a6aa-a8e5fac4a727" providerId="AD"/>
  <p188:author id="{F325CE08-2A31-1732-50AC-39045F09690B}" name="Catherine Shine (Ministry of Health)" initials="CH" userId="S::catherine.shine_health.nsw.gov.au#ext#@nswgov.onmicrosoft.com::62e9ef66-2f36-435d-ab0e-75974f660041" providerId="AD"/>
  <p188:author id="{D4EBBB09-4AAC-A782-40B5-793A3E7FDF63}" name="Claire Hargreave" initials="CH" userId="S::claire.hargreave@customerservice.nsw.gov.au::1b35c9f9-b1c1-4695-94ed-75a997571a80" providerId="AD"/>
  <p188:author id="{50243310-1C9E-37F8-A039-670BB7A7B9E5}" name="Selina Liu" initials="SL" userId="S::selina.liu@customerservice.nsw.gov.au::e87d98b3-7c3a-4020-900d-3bea16ceb5b7" providerId="AD"/>
  <p188:author id="{96087923-01A0-FC69-E5BB-638507C43479}" name="Darren Behar" initials="DB" userId="S::dbehar@senateshj.com.au::e52b45e1-fd59-4018-8a90-18ae742eb3d0" providerId="AD"/>
  <p188:author id="{E68DBF29-173B-1EE4-E980-EBF86C79181A}" name="Editor" initials="Editor" userId="Editor" providerId="None"/>
  <p188:author id="{752BE82A-5498-9965-3B6C-B9EE3BF30B59}" name="Natasha Dervisevic" initials="ND" userId="S::natasha.dervisevic1@customerservice.nsw.gov.au::a45ce085-72d8-47c3-8743-c62d2401fecc" providerId="AD"/>
  <p188:author id="{25BF2431-43E4-DD59-C50F-99AAC618F533}" name="Melanie Webb" initials="MW" userId="S::MWebb@senateshj.com.au::5f4c7eeb-2234-47f1-8f83-565dfbadadcf" providerId="AD"/>
  <p188:author id="{90299137-46C7-0211-D58F-036D0C601F81}" name="James Lotherington" initials="JL" userId="S::James.Lotherington@customerservice.nsw.gov.au::d0416d68-8be0-4ea1-8179-880970e76bb3" providerId="AD"/>
  <p188:author id="{874B973C-6CC5-1713-9D91-272603E1E9FE}" name="Vanessa Barrett" initials="VB" userId="S::vanessa.barrett@customerservice.nsw.gov.au::86ab1923-f0b4-43d6-9c84-4c70e70cd13b" providerId="AD"/>
  <p188:author id="{0EBBB641-C4AE-3758-327F-DF3D4884E1C1}" name="Ashley Langton (Ministry of Health)" initials="AL(oH" userId="S::Ashley.Langton@health.nsw.gov.au::23c5cdc6-43bf-4fe9-8633-d8cdb88bcb0f" providerId="AD"/>
  <p188:author id="{3D96C141-F2EC-D866-D9AB-32D6D84424F6}" name="Natasha Dervisevic" initials="ND" userId="S::Natasha.Dervisevic1@customerservice.nsw.gov.au::a45ce085-72d8-47c3-8743-c62d2401fecc" providerId="AD"/>
  <p188:author id="{F90D9652-FE79-F4E9-0D3D-F32E1B6609F5}" name="Kara Lawrence" initials="KL" userId="S::kara.lawrence@customerservice.nsw.gov.au::30fc6d3f-e1bb-4db7-bb11-31403e46e0b2" providerId="AD"/>
  <p188:author id="{625C4455-E1B2-1915-BD9B-B75B1DA3A1CC}" name="Alina Caballero" initials="AC" userId="S::Alina.Caballero@treasury.nsw.gov.au::66a72b85-8a62-4952-bc42-994233a11f24" providerId="AD"/>
  <p188:author id="{A26C0D69-6890-4255-B57E-FE4AFAB5BF3D}" name="Lee Cheng Koay" initials="LK" userId="S::lkoay@senateshj.com.au::8eec435a-143a-41bc-abce-9242c647d064" providerId="AD"/>
  <p188:author id="{EE195E6B-C9AD-EBF7-806A-A354DD2B3A58}" name="Jodie Wrigley" initials="JW" userId="Jodie Wrigley" providerId="None"/>
  <p188:author id="{07C07173-5256-1EBD-63AE-7828D506CE44}" name="Natalie Yu" initials="NY" userId="S::natalie.yu@customerservice.nsw.gov.au::eb1d2613-2f2c-40b2-8126-c80f27876de2" providerId="AD"/>
  <p188:author id="{4E661F80-4947-9FC0-30B7-836D922AC26C}" name="Karina Fretwell (Ministry of Health)" initials="KH" userId="S::karina.fretwell_health.nsw.gov.au#ext#@nswgov.onmicrosoft.com::29d5c813-8046-4a63-809c-e6897c52cfee" providerId="AD"/>
  <p188:author id="{8A11B483-3204-56CD-5CBA-D846FB259491}" name="Natalie Garlick" initials="NG" userId="S::Natalie@kamber.com.au::6bb637d6-2901-4ddc-a6aa-a8e5fac4a727" providerId="AD"/>
  <p188:author id="{4B049387-3742-554C-518D-E1FA551E7ACD}" name="Sarah Ayache" initials="SA" userId="S::Sayache@senateshj.com.au::6d8bb6ca-f01f-4bf7-9e97-d66d96e8a281" providerId="AD"/>
  <p188:author id="{6913CD89-8963-BBCB-326F-1F3CAAFD65B1}" name="Ellice Cohen" initials="EC" userId="S::ECohen@senateshj.com.au::a3c024fc-bfa3-4347-b626-3dd0e2903ceb" providerId="AD"/>
  <p188:author id="{B748AE93-DC32-89ED-17FC-B7E663274AE1}" name="Nellie Blundell" initials="NB" userId="S::nellie.blundell@customerservice.nsw.gov.au::be8a26ec-2a79-43a1-87b3-96d307bb8653" providerId="AD"/>
  <p188:author id="{2A3A08A0-9910-46F7-1B3D-717043B0987C}" name="Shannon Camilleri" initials="SC" userId="S::SCamilleri@senateshj.com.au::920a824d-cb69-4bef-9932-73050dd83baf" providerId="AD"/>
  <p188:author id="{205EEDA8-02EA-8FE5-DBC1-779E335C9429}" name="Rebecca Wickham" initials="RW" userId="S::Rebecca.Wickham@customerservice.nsw.gov.au::65a18ad2-4973-4a17-9495-e29c44e6e9ef" providerId="AD"/>
  <p188:author id="{4FB7B7A9-42CB-0D48-6543-04F5C3D407CA}" name="Caroline Leeming" initials="CL" userId="S::caroline_senateshj.com.au#ext#@nswgov.onmicrosoft.com::d6caddbf-8017-4f62-afe0-5a2ccd7846b3" providerId="AD"/>
  <p188:author id="{7EBF5CAA-F531-0E9D-9344-184193B180E1}" name="Rachael CLARKE (Ministry of Health)" initials="RH" userId="S::rachael.clarke1_health.nsw.gov.au#ext#@nswgov.onmicrosoft.com::e908a464-0eca-44fb-a8c8-b3640f24eac9" providerId="AD"/>
  <p188:author id="{32BD8AAA-769C-A216-4E23-75BB4E7E38A7}" name="Adam Shrosbree" initials="AS" userId="S::ashrosbree@kamber.com.au::bb33f6fe-ede1-4416-bdef-24f3ccd54919" providerId="AD"/>
  <p188:author id="{81CFC7AA-5A7D-FBA1-390E-DD1281EEF6E9}" name="Aaron Prestipino" initials="AP" userId="S::APrestipino@senateshj.com.au::3ed81df2-4a98-45b4-94af-1d148dbcf4f3" providerId="AD"/>
  <p188:author id="{9FB553AC-FBB1-C2F4-BE7C-8F031341EE34}" name="Ciara McMullan" initials="CM" userId="S::cmcmullan@senateshj.com.au::a3cf1ff8-8748-4590-843a-a120dfc419db" providerId="AD"/>
  <p188:author id="{7A7C06AE-9D1F-FE79-0B7F-D8BCC1CD1F8E}" name="Caroline Leeming" initials="CL" userId="S::CLeeming@senateshj.com.au::e6e9b4a6-9476-48ba-ab27-ee299bb43606" providerId="AD"/>
  <p188:author id="{54A6E5B4-3C03-27E8-FA5C-C9F39B038A3C}" name="Becky Dawson" initials="BD" userId="S::bdawson@senateshj.com.au::ad8a2c9f-5fe2-4572-9935-e0d15e88d6d2" providerId="AD"/>
  <p188:author id="{58EE82B5-83BD-4A66-239C-1FBEB3FD10EC}" name="Melanie Webb" initials="MW" userId="S::mwebb@senateshj.com.au::5f4c7eeb-2234-47f1-8f83-565dfbadadcf" providerId="AD"/>
  <p188:author id="{80CD5BB6-226A-A7B3-5D11-9F25478425A9}" name="Chloe Woodgate" initials="CW" userId="S::chloe.woodgate@customerservice.nsw.gov.au::adc51c57-5a6b-48ea-a4a6-bafe9e6fcaea" providerId="AD"/>
  <p188:author id="{C8FE93BC-454F-60D4-0354-A99B63C481A1}" name="Jessica Cooper" initials="JC" userId="S::Jessica.Cooper@customerservice.nsw.gov.au::ae72c243-b9fb-4afd-83b4-5357fa8f0da5" providerId="AD"/>
  <p188:author id="{989BFEBC-2F53-9FA5-18AA-B189F7AE3DA1}" name="Nic Phillips" initials="NP" userId="S::nphillips@senateshj.com.au::08a9d3b1-7512-4dd5-9b14-f26b880f737e" providerId="AD"/>
  <p188:author id="{C58A5DC8-2CD1-BDDB-6931-388B95826714}" name="Ellice Cohen" initials="EC" userId="S::ecohen@senateshj.com.au::a3c024fc-bfa3-4347-b626-3dd0e2903ceb" providerId="AD"/>
  <p188:author id="{95A3A4CC-896E-AEAC-1D93-41AFB21D9EA4}" name="Kim Nguyen" initials="KN" userId="S::kim.nguyen@customerservice.nsw.gov.au::c3d23c65-e869-4c64-9ba8-b7fa53651f0f" providerId="AD"/>
  <p188:author id="{529793D9-CAE0-6515-0207-088F1FA8169C}" name="Shannon Camilleri" initials="SC" userId="S::scamilleri@senateshj.com.au::920a824d-cb69-4bef-9932-73050dd83baf" providerId="AD"/>
  <p188:author id="{7E88A7DD-0A1F-C869-14F0-4545F72D1B70}" name="Madeleine Kastner" initials="MK" userId="S::MKastner@senateshj.com.au::76ec23af-c753-4980-8984-afc6d1b5860a" providerId="AD"/>
  <p188:author id="{372CF2DF-0B99-27BA-0AB7-4747727A2823}" name="Jodie Wrigley" initials="JW" userId="S::jodie_senateshj.com.au#ext#@nswgov.onmicrosoft.com::7e9e765d-364d-4868-b187-7ef40f2ac458" providerId="AD"/>
  <p188:author id="{261629E9-9A78-D93B-D470-088CEF8183DD}" name="Caroline Leeming" initials="CL" userId="S::cleeming@senateshj.com.au::e6e9b4a6-9476-48ba-ab27-ee299bb43606" providerId="AD"/>
  <p188:author id="{298280ED-83B4-C6E9-7426-A1ED5EC83637}" name="AMANDA STEPHINSON (Ministry of Health)" initials="AH" userId="S::amanda.stephinson_health.nsw.gov.au#ext#@nswgov.onmicrosoft.com::f012534e-8b9a-4d97-96cf-3782b54611ac" providerId="AD"/>
  <p188:author id="{BEE5FBF3-8EEA-1F3D-6B8E-0F7F13EDB0CE}" name="Amanda Atkinson" initials="AA" userId="S::Amanda.Atkinson@customerservice.nsw.gov.au::2b6593e2-6f39-4381-bed7-96226d6698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therine Shine (Ministry of Health)" initials="CH" lastIdx="15" clrIdx="0">
    <p:extLst>
      <p:ext uri="{19B8F6BF-5375-455C-9EA6-DF929625EA0E}">
        <p15:presenceInfo xmlns:p15="http://schemas.microsoft.com/office/powerpoint/2012/main" userId="S::catherine.shine_health.nsw.gov.au#ext#@nswgov.onmicrosoft.com::62e9ef66-2f36-435d-ab0e-75974f660041" providerId="AD"/>
      </p:ext>
    </p:extLst>
  </p:cmAuthor>
  <p:cmAuthor id="2" name="Lauren Smith" initials="LS" lastIdx="34" clrIdx="1">
    <p:extLst>
      <p:ext uri="{19B8F6BF-5375-455C-9EA6-DF929625EA0E}">
        <p15:presenceInfo xmlns:p15="http://schemas.microsoft.com/office/powerpoint/2012/main" userId="S::Lauren.Smith@customerservice.nsw.gov.au::d00a61e9-717f-4de6-b1ca-f87e381e40d0" providerId="AD"/>
      </p:ext>
    </p:extLst>
  </p:cmAuthor>
  <p:cmAuthor id="3" name="Caroline Leeming" initials="CL" lastIdx="104" clrIdx="2">
    <p:extLst>
      <p:ext uri="{19B8F6BF-5375-455C-9EA6-DF929625EA0E}">
        <p15:presenceInfo xmlns:p15="http://schemas.microsoft.com/office/powerpoint/2012/main" userId="S::CLeeming@senateshj.com.au::e6e9b4a6-9476-48ba-ab27-ee299bb43606" providerId="AD"/>
      </p:ext>
    </p:extLst>
  </p:cmAuthor>
  <p:cmAuthor id="4" name="Editor" initials="Editor" lastIdx="8" clrIdx="3">
    <p:extLst>
      <p:ext uri="{19B8F6BF-5375-455C-9EA6-DF929625EA0E}">
        <p15:presenceInfo xmlns:p15="http://schemas.microsoft.com/office/powerpoint/2012/main" userId="Editor" providerId="None"/>
      </p:ext>
    </p:extLst>
  </p:cmAuthor>
  <p:cmAuthor id="5" name="Chloe Woodgate" initials="CW" lastIdx="51" clrIdx="4">
    <p:extLst>
      <p:ext uri="{19B8F6BF-5375-455C-9EA6-DF929625EA0E}">
        <p15:presenceInfo xmlns:p15="http://schemas.microsoft.com/office/powerpoint/2012/main" userId="S::chloe.woodgate@customerservice.nsw.gov.au::adc51c57-5a6b-48ea-a4a6-bafe9e6fcaea" providerId="AD"/>
      </p:ext>
    </p:extLst>
  </p:cmAuthor>
  <p:cmAuthor id="6" name="Irena Kelava" initials="IK" lastIdx="4" clrIdx="5">
    <p:extLst>
      <p:ext uri="{19B8F6BF-5375-455C-9EA6-DF929625EA0E}">
        <p15:presenceInfo xmlns:p15="http://schemas.microsoft.com/office/powerpoint/2012/main" userId="S::Irena.Kelava@customerservice.nsw.gov.au::7a922577-a4c7-4446-8d28-52c7afad9375" providerId="AD"/>
      </p:ext>
    </p:extLst>
  </p:cmAuthor>
  <p:cmAuthor id="7" name="Rebecca Wickham" initials="RW" lastIdx="2" clrIdx="6">
    <p:extLst>
      <p:ext uri="{19B8F6BF-5375-455C-9EA6-DF929625EA0E}">
        <p15:presenceInfo xmlns:p15="http://schemas.microsoft.com/office/powerpoint/2012/main" userId="S::rebecca.wickham@customerservice.nsw.gov.au::65a18ad2-4973-4a17-9495-e29c44e6e9ef" providerId="AD"/>
      </p:ext>
    </p:extLst>
  </p:cmAuthor>
  <p:cmAuthor id="8" name="Vanessa Barrett" initials="VB" lastIdx="1" clrIdx="7">
    <p:extLst>
      <p:ext uri="{19B8F6BF-5375-455C-9EA6-DF929625EA0E}">
        <p15:presenceInfo xmlns:p15="http://schemas.microsoft.com/office/powerpoint/2012/main" userId="S::vanessa.barrett@customerservice.nsw.gov.au::86ab1923-f0b4-43d6-9c84-4c70e70cd13b" providerId="AD"/>
      </p:ext>
    </p:extLst>
  </p:cmAuthor>
  <p:cmAuthor id="9" name="Jessica Cooper" initials="JC" lastIdx="1" clrIdx="8">
    <p:extLst>
      <p:ext uri="{19B8F6BF-5375-455C-9EA6-DF929625EA0E}">
        <p15:presenceInfo xmlns:p15="http://schemas.microsoft.com/office/powerpoint/2012/main" userId="S::Jessica.Cooper@customerservice.nsw.gov.au::ae72c243-b9fb-4afd-83b4-5357fa8f0da5" providerId="AD"/>
      </p:ext>
    </p:extLst>
  </p:cmAuthor>
  <p:cmAuthor id="10" name="Isobel Scouler" initials="IS" lastIdx="7" clrIdx="9">
    <p:extLst>
      <p:ext uri="{19B8F6BF-5375-455C-9EA6-DF929625EA0E}">
        <p15:presenceInfo xmlns:p15="http://schemas.microsoft.com/office/powerpoint/2012/main" userId="S::Isobel.Scouler@customerservice.nsw.gov.au::67b95ebe-c015-4fa2-ad9c-585579fbe255" providerId="AD"/>
      </p:ext>
    </p:extLst>
  </p:cmAuthor>
  <p:cmAuthor id="11" name="Kelly Evans" initials="KE" lastIdx="3" clrIdx="10">
    <p:extLst>
      <p:ext uri="{19B8F6BF-5375-455C-9EA6-DF929625EA0E}">
        <p15:presenceInfo xmlns:p15="http://schemas.microsoft.com/office/powerpoint/2012/main" userId="S::Kelly.Evans@customerservice.nsw.gov.au::5589b779-9063-4981-8188-62ff3b71621e" providerId="AD"/>
      </p:ext>
    </p:extLst>
  </p:cmAuthor>
  <p:cmAuthor id="12" name="Nicole Douglas (Ministry of Health)" initials="ND(oH" lastIdx="23" clrIdx="11">
    <p:extLst>
      <p:ext uri="{19B8F6BF-5375-455C-9EA6-DF929625EA0E}">
        <p15:presenceInfo xmlns:p15="http://schemas.microsoft.com/office/powerpoint/2012/main" userId="S-1-5-21-1645522239-1647877149-682003330-816089" providerId="AD"/>
      </p:ext>
    </p:extLst>
  </p:cmAuthor>
  <p:cmAuthor id="13" name="Catherine Shine (Ministry of Health)" initials="CS(oH" lastIdx="11" clrIdx="12">
    <p:extLst>
      <p:ext uri="{19B8F6BF-5375-455C-9EA6-DF929625EA0E}">
        <p15:presenceInfo xmlns:p15="http://schemas.microsoft.com/office/powerpoint/2012/main" userId="S::Catherine.Shine@health.nsw.gov.au::edb218e9-1d6f-49cf-a0cb-7554d573e7c7" providerId="AD"/>
      </p:ext>
    </p:extLst>
  </p:cmAuthor>
  <p:cmAuthor id="14" name="Jim Kelly" initials="JK" lastIdx="3" clrIdx="13">
    <p:extLst>
      <p:ext uri="{19B8F6BF-5375-455C-9EA6-DF929625EA0E}">
        <p15:presenceInfo xmlns:p15="http://schemas.microsoft.com/office/powerpoint/2012/main" userId="S::Jim.Kelly@safework.nsw.gov.au::56ec8ce4-db17-4f0e-b1f8-940f05ba5e3b" providerId="AD"/>
      </p:ext>
    </p:extLst>
  </p:cmAuthor>
  <p:cmAuthor id="15" name="Nellie Blundell" initials="NB" lastIdx="8" clrIdx="14">
    <p:extLst>
      <p:ext uri="{19B8F6BF-5375-455C-9EA6-DF929625EA0E}">
        <p15:presenceInfo xmlns:p15="http://schemas.microsoft.com/office/powerpoint/2012/main" userId="S::Nellie.Blundell@customerservice.nsw.gov.au::be8a26ec-2a79-43a1-87b3-96d307bb8653" providerId="AD"/>
      </p:ext>
    </p:extLst>
  </p:cmAuthor>
  <p:cmAuthor id="16" name="Natasha Dervisevic" initials="ND" lastIdx="3" clrIdx="15">
    <p:extLst>
      <p:ext uri="{19B8F6BF-5375-455C-9EA6-DF929625EA0E}">
        <p15:presenceInfo xmlns:p15="http://schemas.microsoft.com/office/powerpoint/2012/main" userId="S::natasha.dervisevic1@customerservice.nsw.gov.au::a45ce085-72d8-47c3-8743-c62d2401fecc" providerId="AD"/>
      </p:ext>
    </p:extLst>
  </p:cmAuthor>
  <p:cmAuthor id="17" name="Nicole Douglas (Ministry of Health)" initials="ND(oH [2]" lastIdx="4" clrIdx="16">
    <p:extLst>
      <p:ext uri="{19B8F6BF-5375-455C-9EA6-DF929625EA0E}">
        <p15:presenceInfo xmlns:p15="http://schemas.microsoft.com/office/powerpoint/2012/main" userId="S::Nicole.Douglas@health.nsw.gov.au::06ba2403-4bb5-4799-a394-9e78903ec4c9" providerId="AD"/>
      </p:ext>
    </p:extLst>
  </p:cmAuthor>
  <p:cmAuthor id="18" name="Karina Fretwell (Ministry of Health)" initials="KF(oH" lastIdx="6" clrIdx="17">
    <p:extLst>
      <p:ext uri="{19B8F6BF-5375-455C-9EA6-DF929625EA0E}">
        <p15:presenceInfo xmlns:p15="http://schemas.microsoft.com/office/powerpoint/2012/main" userId="S::Karina.Fretwell@health.nsw.gov.au::a6ac5187-8005-4c59-a29d-903fc02f5882" providerId="AD"/>
      </p:ext>
    </p:extLst>
  </p:cmAuthor>
  <p:cmAuthor id="19" name="Claire Hargreave" initials="CH" lastIdx="11" clrIdx="18">
    <p:extLst>
      <p:ext uri="{19B8F6BF-5375-455C-9EA6-DF929625EA0E}">
        <p15:presenceInfo xmlns:p15="http://schemas.microsoft.com/office/powerpoint/2012/main" userId="S::Claire.Hargreave@customerservice.nsw.gov.au::1b35c9f9-b1c1-4695-94ed-75a997571a80" providerId="AD"/>
      </p:ext>
    </p:extLst>
  </p:cmAuthor>
  <p:cmAuthor id="20" name="Jodie Wrigley" initials="JW" lastIdx="7" clrIdx="19">
    <p:extLst>
      <p:ext uri="{19B8F6BF-5375-455C-9EA6-DF929625EA0E}">
        <p15:presenceInfo xmlns:p15="http://schemas.microsoft.com/office/powerpoint/2012/main" userId="Jodie Wrigley" providerId="None"/>
      </p:ext>
    </p:extLst>
  </p:cmAuthor>
  <p:cmAuthor id="21" name="Natalie Garlick" initials="NG" lastIdx="2" clrIdx="20">
    <p:extLst>
      <p:ext uri="{19B8F6BF-5375-455C-9EA6-DF929625EA0E}">
        <p15:presenceInfo xmlns:p15="http://schemas.microsoft.com/office/powerpoint/2012/main" userId="S::Natalie@kamber.com.au::6bb637d6-2901-4ddc-a6aa-a8e5fac4a727" providerId="AD"/>
      </p:ext>
    </p:extLst>
  </p:cmAuthor>
  <p:cmAuthor id="22" name="Ashley Langton (Ministry of Health)" initials="AL(oH" lastIdx="9" clrIdx="21">
    <p:extLst>
      <p:ext uri="{19B8F6BF-5375-455C-9EA6-DF929625EA0E}">
        <p15:presenceInfo xmlns:p15="http://schemas.microsoft.com/office/powerpoint/2012/main" userId="S::Ashley.Langton@health.nsw.gov.au::23c5cdc6-43bf-4fe9-8633-d8cdb88bcb0f" providerId="AD"/>
      </p:ext>
    </p:extLst>
  </p:cmAuthor>
  <p:cmAuthor id="23" name="Madeleine Kastner" initials="MK" lastIdx="2" clrIdx="22">
    <p:extLst>
      <p:ext uri="{19B8F6BF-5375-455C-9EA6-DF929625EA0E}">
        <p15:presenceInfo xmlns:p15="http://schemas.microsoft.com/office/powerpoint/2012/main" userId="S::MKastner@senateshj.com.au::76ec23af-c753-4980-8984-afc6d1b5860a" providerId="AD"/>
      </p:ext>
    </p:extLst>
  </p:cmAuthor>
  <p:cmAuthor id="24" name="AMANDA STEPHINSON (Ministry of Health)" initials="AH" lastIdx="1" clrIdx="23">
    <p:extLst>
      <p:ext uri="{19B8F6BF-5375-455C-9EA6-DF929625EA0E}">
        <p15:presenceInfo xmlns:p15="http://schemas.microsoft.com/office/powerpoint/2012/main" userId="S::amanda.stephinson_health.nsw.gov.au#ext#@nswgov.onmicrosoft.com::f012534e-8b9a-4d97-96cf-3782b54611ac" providerId="AD"/>
      </p:ext>
    </p:extLst>
  </p:cmAuthor>
  <p:cmAuthor id="25" name="Becky Dawson" initials="BD" lastIdx="2" clrIdx="24">
    <p:extLst>
      <p:ext uri="{19B8F6BF-5375-455C-9EA6-DF929625EA0E}">
        <p15:presenceInfo xmlns:p15="http://schemas.microsoft.com/office/powerpoint/2012/main" userId="S::bdawson@senateshj.com.au::ad8a2c9f-5fe2-4572-9935-e0d15e88d6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BFADF"/>
    <a:srgbClr val="002060"/>
    <a:srgbClr val="F3E2E6"/>
    <a:srgbClr val="F6ACB6"/>
    <a:srgbClr val="FFFFFF"/>
    <a:srgbClr val="EBEBEB"/>
    <a:srgbClr val="630019"/>
    <a:srgbClr val="CBEDFD"/>
    <a:srgbClr val="D71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98B2E-E320-4FA8-B967-771E76E8BEED}" v="2302" dt="2022-11-09T03:34:56.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54" y="66"/>
      </p:cViewPr>
      <p:guideLst>
        <p:guide orient="horz" pos="459"/>
        <p:guide pos="5223"/>
        <p:guide orient="horz" pos="1003"/>
        <p:guide orient="horz" pos="754"/>
        <p:guide pos="234"/>
        <p:guide pos="3840"/>
        <p:guide pos="438"/>
        <p:guide pos="6221"/>
        <p:guide pos="7242"/>
        <p:guide orient="horz" pos="4088"/>
        <p:guide pos="2570"/>
        <p:guide pos="2865"/>
        <p:guide orient="horz" pos="3929"/>
        <p:guide pos="6516"/>
        <p:guide orient="horz" pos="3339"/>
        <p:guide orient="horz" pos="845"/>
        <p:guide orient="horz" pos="1117"/>
        <p:guide pos="40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AU"/>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0BF4B7B-ADA4-42BE-A113-1D67CA67812F}" type="datetimeFigureOut">
              <a:rPr lang="en-AU" smtClean="0"/>
              <a:t>21/11/2022</a:t>
            </a:fld>
            <a:endParaRPr lang="en-AU"/>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AAF8501-5769-46EC-B8B9-363B75FA9999}" type="slidenum">
              <a:rPr lang="en-AU" smtClean="0"/>
              <a:t>‹#›</a:t>
            </a:fld>
            <a:endParaRPr lang="en-AU"/>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AU"/>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6F825C-382E-4C1A-82AB-BCE4AFD21ABE}" type="datetimeFigureOut">
              <a:rPr lang="en-AU" smtClean="0"/>
              <a:t>21/11/2022</a:t>
            </a:fld>
            <a:endParaRPr lang="en-AU"/>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AU"/>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AU"/>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7158C4-A119-4B78-9DE8-A50001BC31DC}" type="slidenum">
              <a:rPr lang="en-AU" smtClean="0"/>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2</a:t>
            </a:fld>
            <a:endParaRPr lang="en-AU"/>
          </a:p>
        </p:txBody>
      </p:sp>
    </p:spTree>
    <p:extLst>
      <p:ext uri="{BB962C8B-B14F-4D97-AF65-F5344CB8AC3E}">
        <p14:creationId xmlns:p14="http://schemas.microsoft.com/office/powerpoint/2010/main" val="2819247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14</a:t>
            </a:fld>
            <a:endParaRPr lang="en-AU"/>
          </a:p>
        </p:txBody>
      </p:sp>
    </p:spTree>
    <p:extLst>
      <p:ext uri="{BB962C8B-B14F-4D97-AF65-F5344CB8AC3E}">
        <p14:creationId xmlns:p14="http://schemas.microsoft.com/office/powerpoint/2010/main" val="114113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3</a:t>
            </a:fld>
            <a:endParaRPr lang="en-AU"/>
          </a:p>
        </p:txBody>
      </p:sp>
    </p:spTree>
    <p:extLst>
      <p:ext uri="{BB962C8B-B14F-4D97-AF65-F5344CB8AC3E}">
        <p14:creationId xmlns:p14="http://schemas.microsoft.com/office/powerpoint/2010/main" val="285069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4</a:t>
            </a:fld>
            <a:endParaRPr lang="en-AU"/>
          </a:p>
        </p:txBody>
      </p:sp>
    </p:spTree>
    <p:extLst>
      <p:ext uri="{BB962C8B-B14F-4D97-AF65-F5344CB8AC3E}">
        <p14:creationId xmlns:p14="http://schemas.microsoft.com/office/powerpoint/2010/main" val="92772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5</a:t>
            </a:fld>
            <a:endParaRPr lang="en-AU"/>
          </a:p>
        </p:txBody>
      </p:sp>
    </p:spTree>
    <p:extLst>
      <p:ext uri="{BB962C8B-B14F-4D97-AF65-F5344CB8AC3E}">
        <p14:creationId xmlns:p14="http://schemas.microsoft.com/office/powerpoint/2010/main" val="286916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6</a:t>
            </a:fld>
            <a:endParaRPr lang="en-AU"/>
          </a:p>
        </p:txBody>
      </p:sp>
    </p:spTree>
    <p:extLst>
      <p:ext uri="{BB962C8B-B14F-4D97-AF65-F5344CB8AC3E}">
        <p14:creationId xmlns:p14="http://schemas.microsoft.com/office/powerpoint/2010/main" val="241663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7</a:t>
            </a:fld>
            <a:endParaRPr lang="en-AU"/>
          </a:p>
        </p:txBody>
      </p:sp>
    </p:spTree>
    <p:extLst>
      <p:ext uri="{BB962C8B-B14F-4D97-AF65-F5344CB8AC3E}">
        <p14:creationId xmlns:p14="http://schemas.microsoft.com/office/powerpoint/2010/main" val="10637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8</a:t>
            </a:fld>
            <a:endParaRPr lang="en-AU"/>
          </a:p>
        </p:txBody>
      </p:sp>
    </p:spTree>
    <p:extLst>
      <p:ext uri="{BB962C8B-B14F-4D97-AF65-F5344CB8AC3E}">
        <p14:creationId xmlns:p14="http://schemas.microsoft.com/office/powerpoint/2010/main" val="4014893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9</a:t>
            </a:fld>
            <a:endParaRPr lang="en-AU"/>
          </a:p>
        </p:txBody>
      </p:sp>
    </p:spTree>
    <p:extLst>
      <p:ext uri="{BB962C8B-B14F-4D97-AF65-F5344CB8AC3E}">
        <p14:creationId xmlns:p14="http://schemas.microsoft.com/office/powerpoint/2010/main" val="637602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13</a:t>
            </a:fld>
            <a:endParaRPr lang="en-AU"/>
          </a:p>
        </p:txBody>
      </p:sp>
    </p:spTree>
    <p:extLst>
      <p:ext uri="{BB962C8B-B14F-4D97-AF65-F5344CB8AC3E}">
        <p14:creationId xmlns:p14="http://schemas.microsoft.com/office/powerpoint/2010/main" val="639510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Lst>
          </p:cNvPr>
          <p:cNvSpPr/>
          <p:nvPr userDrawn="1"/>
        </p:nvSpPr>
        <p:spPr>
          <a:xfrm>
            <a:off x="-1" y="3924000"/>
            <a:ext cx="12192001" cy="15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 name="Title 1"/>
          <p:cNvSpPr>
            <a:spLocks noGrp="1"/>
          </p:cNvSpPr>
          <p:nvPr>
            <p:ph type="ctrTitle"/>
          </p:nvPr>
        </p:nvSpPr>
        <p:spPr>
          <a:xfrm>
            <a:off x="360000" y="360000"/>
            <a:ext cx="10741897" cy="2387600"/>
          </a:xfrm>
          <a:ln>
            <a:noFill/>
          </a:ln>
        </p:spPr>
        <p:txBody>
          <a:bodyPr anchor="t">
            <a:normAutofit/>
          </a:bodyPr>
          <a:lstStyle>
            <a:lvl1pPr algn="l">
              <a:lnSpc>
                <a:spcPct val="90000"/>
              </a:lnSpc>
              <a:defRPr sz="4800">
                <a:solidFill>
                  <a:schemeClr val="bg1"/>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p:nvPr>
        </p:nvSpPr>
        <p:spPr>
          <a:xfrm>
            <a:off x="360000" y="4284000"/>
            <a:ext cx="27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a:spcAft>
                <a:spcPts val="0"/>
              </a:spcAft>
              <a:defRPr sz="1600" b="0">
                <a:solidFill>
                  <a:schemeClr val="bg1"/>
                </a:solidFill>
                <a:latin typeface="Public Sans SemiBold" pitchFamily="2" charset="0"/>
              </a:defRPr>
            </a:lvl1pPr>
            <a:lvl2pPr>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p:nvPr>
        </p:nvSpPr>
        <p:spPr>
          <a:xfrm>
            <a:off x="9072000" y="4284000"/>
            <a:ext cx="2700000" cy="1089858"/>
          </a:xfrm>
        </p:spPr>
        <p:txBody>
          <a:bodyPr>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800000"/>
            <a:ext cx="11473200" cy="4351339"/>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ABACDD-EEA1-4D7E-AF09-D231DF0AC4BA}"/>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7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a:xfrm>
            <a:off x="5220000" y="2340000"/>
            <a:ext cx="6612000" cy="396000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40000"/>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78588" cy="4185578"/>
          </a:xfrm>
        </p:spPr>
        <p:txBody>
          <a:bodyPr>
            <a:norm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26425"/>
            <a:ext cx="3567113" cy="409575"/>
          </a:xfrm>
        </p:spPr>
        <p:txBody>
          <a:bodyPr anchor="b">
            <a:normAutofit/>
          </a:bodyPr>
          <a:lstStyle>
            <a:lvl1pPr>
              <a:defRPr sz="1200">
                <a:latin typeface="+mn-lt"/>
              </a:defRPr>
            </a:lvl1pPr>
          </a:lstStyle>
          <a:p>
            <a:pPr lvl="0"/>
            <a:r>
              <a:rPr lang="en-US"/>
              <a:t>Image caption</a:t>
            </a:r>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360000"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2"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7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rgbClr val="F3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8136000" y="1748331"/>
            <a:ext cx="3672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49600"/>
            <a:ext cx="7560000" cy="900000"/>
          </a:xfrm>
        </p:spPr>
        <p:txBody>
          <a:bodyPr/>
          <a:lstStyle>
            <a:lvl1pPr>
              <a:defRPr/>
            </a:lvl1pPr>
          </a:lstStyle>
          <a:p>
            <a:pPr lvl="0"/>
            <a:r>
              <a:rPr lang="en-US"/>
              <a:t>Subheading</a:t>
            </a:r>
            <a:endParaRPr lang="en-AU"/>
          </a:p>
        </p:txBody>
      </p:sp>
      <p:pic>
        <p:nvPicPr>
          <p:cNvPr id="12" name="Picture 11">
            <a:extLst>
              <a:ext uri="{FF2B5EF4-FFF2-40B4-BE49-F238E27FC236}">
                <a16:creationId xmlns:a16="http://schemas.microsoft.com/office/drawing/2014/main" id="{2F79FF34-E700-48B3-9129-EB64DD6F10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2"/>
              </a:solidFill>
            </a:endParaRPr>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6" name="Footer Placeholder 5"/>
          <p:cNvSpPr>
            <a:spLocks noGrp="1"/>
          </p:cNvSpPr>
          <p:nvPr>
            <p:ph type="ftr" sz="quarter" idx="11"/>
          </p:nvPr>
        </p:nvSpPr>
        <p:spPr>
          <a:xfrm>
            <a:off x="360000" y="6444000"/>
            <a:ext cx="6720000" cy="252000"/>
          </a:xfrm>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a:xfrm>
            <a:off x="11317458" y="6516000"/>
            <a:ext cx="490542" cy="180000"/>
          </a:xfrm>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1"/>
            <a:ext cx="8532000" cy="2499670"/>
          </a:xfrm>
        </p:spPr>
        <p:txBody>
          <a:bodyPr numCol="3" spcCol="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a:solidFill>
                  <a:schemeClr val="bg2"/>
                </a:solidFill>
              </a:defRPr>
            </a:lvl1pPr>
          </a:lstStyle>
          <a:p>
            <a:pPr lvl="0"/>
            <a:r>
              <a:rPr lang="en-US"/>
              <a:t>Subheading</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bg2"/>
                </a:solidFill>
              </a:defRPr>
            </a:lvl1pPr>
          </a:lstStyle>
          <a:p>
            <a:r>
              <a:rPr lang="en-US"/>
              <a:t>Click icon to add picture</a:t>
            </a:r>
            <a:endParaRPr lang="en-AU"/>
          </a:p>
        </p:txBody>
      </p:sp>
      <p:pic>
        <p:nvPicPr>
          <p:cNvPr id="12" name="Picture 11">
            <a:extLst>
              <a:ext uri="{FF2B5EF4-FFF2-40B4-BE49-F238E27FC236}">
                <a16:creationId xmlns:a16="http://schemas.microsoft.com/office/drawing/2014/main" id="{B1FB6CEC-BF4E-4B7E-BF6A-CACDC5381E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6192000" y="1576800"/>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2000"/>
            <a:ext cx="5639998"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087729" y="1749600"/>
            <a:ext cx="2744268" cy="900000"/>
          </a:xfrm>
        </p:spPr>
        <p:txBody>
          <a:bodyPr>
            <a:normAutofit/>
          </a:bodyPr>
          <a:lstStyle>
            <a:lvl1pPr>
              <a:defRPr sz="1000">
                <a:latin typeface="+mn-lt"/>
              </a:defRPr>
            </a:lvl1pPr>
          </a:lstStyle>
          <a:p>
            <a:pPr lvl="0"/>
            <a:r>
              <a:rPr lang="en-US"/>
              <a:t>Caption</a:t>
            </a:r>
            <a:endParaRPr lang="en-AU"/>
          </a:p>
        </p:txBody>
      </p:sp>
      <p:cxnSp>
        <p:nvCxnSpPr>
          <p:cNvPr id="15" name="Straight Connector 14">
            <a:extLst>
              <a:ext uri="{FF2B5EF4-FFF2-40B4-BE49-F238E27FC236}">
                <a16:creationId xmlns:a16="http://schemas.microsoft.com/office/drawing/2014/main" id="{D55E9072-3A33-4C6D-A549-4A012107B65C}"/>
              </a:ext>
            </a:extLst>
          </p:cNvPr>
          <p:cNvCxnSpPr>
            <a:cxnSpLocks/>
          </p:cNvCxnSpPr>
          <p:nvPr userDrawn="1"/>
        </p:nvCxnSpPr>
        <p:spPr>
          <a:xfrm>
            <a:off x="6192000" y="6289476"/>
            <a:ext cx="565879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0" y="1576800"/>
            <a:ext cx="5976000" cy="4716000"/>
          </a:xfrm>
        </p:spPr>
        <p:txBody>
          <a:bodyPr/>
          <a:lstStyle/>
          <a:p>
            <a:r>
              <a:rPr lang="en-US"/>
              <a:t>Click icon to add picture</a:t>
            </a:r>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2520000" cy="1009652"/>
          </a:xfrm>
        </p:spPr>
        <p:txBody>
          <a:bodyPr>
            <a:normAutofit/>
          </a:bodyPr>
          <a:lstStyle>
            <a:lvl1pPr>
              <a:defRPr sz="1600">
                <a:latin typeface="Public Sans SemiBold" pitchFamily="2" charset="0"/>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726895"/>
          </a:xfrm>
        </p:spPr>
        <p:txBody>
          <a:bodyPr numCol="1" spcCol="180000"/>
          <a:lstStyle>
            <a:lvl1pPr>
              <a:defRPr sz="3600"/>
            </a:lvl1pPr>
            <a:lvl2pPr>
              <a:defRPr sz="1800">
                <a:latin typeface="+mn-lt"/>
              </a:defRPr>
            </a:lvl2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80B8F80F-22E3-47D7-8D99-80BFFDFB35CD}"/>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738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Lst>
          </p:cNvPr>
          <p:cNvSpPr/>
          <p:nvPr userDrawn="1"/>
        </p:nvSpPr>
        <p:spPr>
          <a:xfrm>
            <a:off x="0" y="1602000"/>
            <a:ext cx="12192000" cy="52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59999" y="360000"/>
            <a:ext cx="7560000" cy="1009652"/>
          </a:xfrm>
        </p:spPr>
        <p:txBody>
          <a:bodyPr numCol="2" spcCol="180000">
            <a:normAutofit/>
          </a:bodyPr>
          <a:lstStyle>
            <a:lvl1pPr>
              <a:defRPr sz="1800">
                <a:latin typeface="+mj-lt"/>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9F21707E-ED45-4C2A-9328-C747C8E2B09F}"/>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1857000" y="1611825"/>
            <a:ext cx="8478000" cy="4688175"/>
          </a:xfrm>
        </p:spPr>
        <p:txBody>
          <a:bodyPr/>
          <a:lstStyle/>
          <a:p>
            <a:r>
              <a:rPr lang="en-US"/>
              <a:t>Click icon to add picture</a:t>
            </a:r>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60000" cy="6858000"/>
          </a:xfrm>
        </p:spPr>
        <p:txBody>
          <a:bodyPr/>
          <a:lstStyle/>
          <a:p>
            <a:r>
              <a:rPr lang="en-US"/>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599998" y="359999"/>
            <a:ext cx="6964836" cy="2917763"/>
          </a:xfrm>
          <a:ln>
            <a:noFill/>
          </a:ln>
        </p:spPr>
        <p:txBody>
          <a:bodyPr anchor="t">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9" y="4403188"/>
            <a:ext cx="5135997" cy="1176813"/>
          </a:xfrm>
        </p:spPr>
        <p:txBody>
          <a:bodyPr anchor="b">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0" y="5940000"/>
            <a:ext cx="3600000" cy="558001"/>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7864834" y="5781821"/>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3456000" y="388136"/>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x with 4 quadra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E5D367-3ECD-4D95-8593-6E37E7633C61}"/>
              </a:ext>
            </a:extLst>
          </p:cNvPr>
          <p:cNvSpPr/>
          <p:nvPr userDrawn="1"/>
        </p:nvSpPr>
        <p:spPr>
          <a:xfrm>
            <a:off x="0" y="1584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60363" y="1728000"/>
            <a:ext cx="2736000" cy="44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13">
            <a:extLst>
              <a:ext uri="{FF2B5EF4-FFF2-40B4-BE49-F238E27FC236}">
                <a16:creationId xmlns:a16="http://schemas.microsoft.com/office/drawing/2014/main" id="{79CE6DB5-6EC9-4FCA-8E33-1569637E9BA3}"/>
              </a:ext>
            </a:extLst>
          </p:cNvPr>
          <p:cNvSpPr>
            <a:spLocks noGrp="1"/>
          </p:cNvSpPr>
          <p:nvPr>
            <p:ph type="body" sz="quarter" idx="14"/>
          </p:nvPr>
        </p:nvSpPr>
        <p:spPr>
          <a:xfrm>
            <a:off x="3422345" y="1728788"/>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13">
            <a:extLst>
              <a:ext uri="{FF2B5EF4-FFF2-40B4-BE49-F238E27FC236}">
                <a16:creationId xmlns:a16="http://schemas.microsoft.com/office/drawing/2014/main" id="{6A0EE890-674F-4513-9B6E-9E8A4D4EE23B}"/>
              </a:ext>
            </a:extLst>
          </p:cNvPr>
          <p:cNvSpPr>
            <a:spLocks noGrp="1"/>
          </p:cNvSpPr>
          <p:nvPr>
            <p:ph type="body" sz="quarter" idx="15"/>
          </p:nvPr>
        </p:nvSpPr>
        <p:spPr>
          <a:xfrm>
            <a:off x="3420000" y="4120295"/>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DE5F3C85-5357-43EC-A1C1-36604BBB1AF2}"/>
              </a:ext>
            </a:extLst>
          </p:cNvPr>
          <p:cNvCxnSpPr/>
          <p:nvPr userDrawn="1"/>
        </p:nvCxnSpPr>
        <p:spPr>
          <a:xfrm>
            <a:off x="3259354"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3420000" y="3929035"/>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90CB6B-A391-4BF9-8C5A-B72CA862E5A9}"/>
              </a:ext>
            </a:extLst>
          </p:cNvPr>
          <p:cNvCxnSpPr/>
          <p:nvPr userDrawn="1"/>
        </p:nvCxnSpPr>
        <p:spPr>
          <a:xfrm>
            <a:off x="5529336"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242911-8827-4F09-B4C0-F5B40262A31E}"/>
              </a:ext>
            </a:extLst>
          </p:cNvPr>
          <p:cNvCxnSpPr/>
          <p:nvPr userDrawn="1"/>
        </p:nvCxnSpPr>
        <p:spPr>
          <a:xfrm>
            <a:off x="8375318"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9F3CABFF-021D-4DB0-B816-0E2C407AA396}"/>
              </a:ext>
            </a:extLst>
          </p:cNvPr>
          <p:cNvSpPr>
            <a:spLocks noGrp="1"/>
          </p:cNvSpPr>
          <p:nvPr>
            <p:ph sz="quarter" idx="16"/>
          </p:nvPr>
        </p:nvSpPr>
        <p:spPr>
          <a:xfrm>
            <a:off x="5692327" y="2103123"/>
            <a:ext cx="2520000"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Content Placeholder 26">
            <a:extLst>
              <a:ext uri="{FF2B5EF4-FFF2-40B4-BE49-F238E27FC236}">
                <a16:creationId xmlns:a16="http://schemas.microsoft.com/office/drawing/2014/main" id="{F3D2FA77-52F3-471B-A291-EED89A0DE685}"/>
              </a:ext>
            </a:extLst>
          </p:cNvPr>
          <p:cNvSpPr>
            <a:spLocks noGrp="1"/>
          </p:cNvSpPr>
          <p:nvPr>
            <p:ph sz="quarter" idx="17"/>
          </p:nvPr>
        </p:nvSpPr>
        <p:spPr>
          <a:xfrm>
            <a:off x="8538308" y="2103123"/>
            <a:ext cx="3269692"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Picture Placeholder 29">
            <a:extLst>
              <a:ext uri="{FF2B5EF4-FFF2-40B4-BE49-F238E27FC236}">
                <a16:creationId xmlns:a16="http://schemas.microsoft.com/office/drawing/2014/main" id="{EA4CE82D-B1F3-42D5-BFC4-5FF9241B02D7}"/>
              </a:ext>
            </a:extLst>
          </p:cNvPr>
          <p:cNvSpPr>
            <a:spLocks noGrp="1"/>
          </p:cNvSpPr>
          <p:nvPr>
            <p:ph type="pic" sz="quarter" idx="18"/>
          </p:nvPr>
        </p:nvSpPr>
        <p:spPr>
          <a:xfrm>
            <a:off x="3944345" y="2286788"/>
            <a:ext cx="900000" cy="900000"/>
          </a:xfrm>
        </p:spPr>
        <p:txBody>
          <a:bodyPr/>
          <a:lstStyle/>
          <a:p>
            <a:r>
              <a:rPr lang="en-US"/>
              <a:t>Click icon to add picture</a:t>
            </a:r>
            <a:endParaRPr lang="en-AU"/>
          </a:p>
        </p:txBody>
      </p:sp>
      <p:sp>
        <p:nvSpPr>
          <p:cNvPr id="31" name="Picture Placeholder 29">
            <a:extLst>
              <a:ext uri="{FF2B5EF4-FFF2-40B4-BE49-F238E27FC236}">
                <a16:creationId xmlns:a16="http://schemas.microsoft.com/office/drawing/2014/main" id="{FD821410-29F3-4DF7-B1BB-8609C9096EE2}"/>
              </a:ext>
            </a:extLst>
          </p:cNvPr>
          <p:cNvSpPr>
            <a:spLocks noGrp="1"/>
          </p:cNvSpPr>
          <p:nvPr>
            <p:ph type="pic" sz="quarter" idx="19"/>
          </p:nvPr>
        </p:nvSpPr>
        <p:spPr>
          <a:xfrm>
            <a:off x="3942000" y="4678295"/>
            <a:ext cx="900000" cy="900000"/>
          </a:xfrm>
        </p:spPr>
        <p:txBody>
          <a:bodyPr/>
          <a:lstStyle/>
          <a:p>
            <a:r>
              <a:rPr lang="en-US"/>
              <a:t>Click icon to add picture</a:t>
            </a:r>
            <a:endParaRPr lang="en-AU"/>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5687236" y="1728788"/>
            <a:ext cx="2520000"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
        <p:nvSpPr>
          <p:cNvPr id="33" name="Text Placeholder 13">
            <a:extLst>
              <a:ext uri="{FF2B5EF4-FFF2-40B4-BE49-F238E27FC236}">
                <a16:creationId xmlns:a16="http://schemas.microsoft.com/office/drawing/2014/main" id="{6A7A3DE4-B76A-4DA3-9340-FFAA6B8830A0}"/>
              </a:ext>
            </a:extLst>
          </p:cNvPr>
          <p:cNvSpPr>
            <a:spLocks noGrp="1"/>
          </p:cNvSpPr>
          <p:nvPr>
            <p:ph type="body" sz="quarter" idx="21" hasCustomPrompt="1"/>
          </p:nvPr>
        </p:nvSpPr>
        <p:spPr>
          <a:xfrm>
            <a:off x="8528459" y="1728788"/>
            <a:ext cx="3303177"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Tree>
    <p:extLst>
      <p:ext uri="{BB962C8B-B14F-4D97-AF65-F5344CB8AC3E}">
        <p14:creationId xmlns:p14="http://schemas.microsoft.com/office/powerpoint/2010/main" val="30913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531360" cy="1009652"/>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7127999" y="1728000"/>
            <a:ext cx="4679995" cy="222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4093697"/>
            <a:ext cx="4679994" cy="1948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39750" y="1728788"/>
            <a:ext cx="6229350" cy="4536000"/>
          </a:xfrm>
        </p:spPr>
        <p:txBody>
          <a:bodyPr/>
          <a:lstStyle/>
          <a:p>
            <a:r>
              <a:rPr lang="en-US"/>
              <a:t>Click icon to add picture</a:t>
            </a:r>
            <a:endParaRPr lang="en-AU"/>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73999"/>
            <a:ext cx="4703999" cy="180000"/>
          </a:xfrm>
        </p:spPr>
        <p:txBody>
          <a:bodyPr>
            <a:normAutofit/>
          </a:bodyPr>
          <a:lstStyle>
            <a:lvl1pPr>
              <a:defRPr sz="1000">
                <a:latin typeface="+mn-lt"/>
              </a:defRPr>
            </a:lvl1pPr>
          </a:lstStyle>
          <a:p>
            <a:pPr lvl="0"/>
            <a:r>
              <a:rPr lang="en-US"/>
              <a:t>Figure</a:t>
            </a:r>
            <a:endParaRPr lang="en-AU"/>
          </a:p>
        </p:txBody>
      </p: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69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720000" cy="1009652"/>
          </a:xfrm>
        </p:spPr>
        <p:txBody>
          <a:bodyPr/>
          <a:lstStyle>
            <a:lvl1pPr>
              <a:defRPr>
                <a:solidFill>
                  <a:schemeClr val="bg2"/>
                </a:solidFill>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8928000" y="3330000"/>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54163"/>
            <a:ext cx="7560000" cy="3938587"/>
          </a:xfrm>
        </p:spPr>
        <p:txBody>
          <a:bodyPr/>
          <a:lstStyle/>
          <a:p>
            <a:r>
              <a:rPr lang="en-US"/>
              <a:t>Click icon to add chart</a:t>
            </a:r>
            <a:endParaRPr lang="en-AU"/>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15425" y="3330000"/>
            <a:ext cx="2716213" cy="216275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627688"/>
            <a:ext cx="7560000"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p:nvPr>
        </p:nvSpPr>
        <p:spPr>
          <a:xfrm>
            <a:off x="9123533" y="5627688"/>
            <a:ext cx="2716213"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2596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999"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Descriptor</a:t>
            </a:r>
            <a:endParaRPr lang="en-AU"/>
          </a:p>
        </p:txBody>
      </p: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a:p>
        </p:txBody>
      </p:sp>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cxnSp>
        <p:nvCxnSpPr>
          <p:cNvPr id="12" name="Straight Connector 11">
            <a:extLst>
              <a:ext uri="{FF2B5EF4-FFF2-40B4-BE49-F238E27FC236}">
                <a16:creationId xmlns:a16="http://schemas.microsoft.com/office/drawing/2014/main" id="{E70612CD-1BF1-42B5-8546-A674A0B86640}"/>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1276FF-A829-4228-B12D-1EEE42C2AB1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56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Descriptor</a:t>
            </a: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Descriptor</a:t>
            </a:r>
            <a:endParaRPr lang="en-AU"/>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1377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 Full Blee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a:prstGeom prst="rect">
            <a:avLst/>
          </a:prstGeo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0" y="0"/>
            <a:ext cx="12192000" cy="6858000"/>
          </a:xfrm>
          <a:prstGeom prst="rect">
            <a:avLst/>
          </a:prstGeom>
          <a:solidFill>
            <a:schemeClr val="bg2">
              <a:alpha val="50000"/>
            </a:schemeClr>
          </a:solidFill>
        </p:spPr>
        <p:txBody>
          <a:bodyPr tIns="360000"/>
          <a:lstStyle>
            <a:lvl1pPr algn="ctr">
              <a:defRPr sz="1800" b="0">
                <a:solidFill>
                  <a:schemeClr val="tx2"/>
                </a:solidFill>
              </a:defRPr>
            </a:lvl1pPr>
          </a:lstStyle>
          <a:p>
            <a:r>
              <a:rPr lang="en-GB"/>
              <a:t>Click icon to insert an image and send this to back</a:t>
            </a:r>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a:noFill/>
              </a:defRPr>
            </a:lvl1pPr>
            <a:lvl2pPr>
              <a:defRPr>
                <a:noFill/>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591" y="5798570"/>
            <a:ext cx="795560" cy="841562"/>
          </a:xfrm>
          <a:prstGeom prst="rect">
            <a:avLst/>
          </a:prstGeom>
        </p:spPr>
      </p:pic>
    </p:spTree>
    <p:extLst>
      <p:ext uri="{BB962C8B-B14F-4D97-AF65-F5344CB8AC3E}">
        <p14:creationId xmlns:p14="http://schemas.microsoft.com/office/powerpoint/2010/main" val="48477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6" grpId="0" animBg="1"/>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B1) Red">
    <p:bg>
      <p:bgPr>
        <a:solidFill>
          <a:schemeClr val="accent1"/>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04569BC-A902-428E-BB2D-80224904A57F}"/>
              </a:ext>
            </a:extLst>
          </p:cNvPr>
          <p:cNvSpPr>
            <a:spLocks/>
          </p:cNvSpPr>
          <p:nvPr/>
        </p:nvSpPr>
        <p:spPr bwMode="auto">
          <a:xfrm>
            <a:off x="3399650" y="1625597"/>
            <a:ext cx="4997428" cy="5232402"/>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rgbClr val="B29C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86" name="Rectangle 85">
            <a:extLst>
              <a:ext uri="{FF2B5EF4-FFF2-40B4-BE49-F238E27FC236}">
                <a16:creationId xmlns:a16="http://schemas.microsoft.com/office/drawing/2014/main" id="{59DA3977-9CB7-4D80-B87F-8D89276989D4}"/>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a:t>Click icon to insert an image and click reset in Home tab to fill the image in the shape</a:t>
            </a:r>
            <a:br>
              <a:rPr lang="en-GB"/>
            </a:br>
            <a:r>
              <a:rPr lang="en-GB"/>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a:prstGeom prst="rect">
            <a:avLst/>
          </a:prstGeo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 name="Picture 3">
            <a:extLst>
              <a:ext uri="{FF2B5EF4-FFF2-40B4-BE49-F238E27FC236}">
                <a16:creationId xmlns:a16="http://schemas.microsoft.com/office/drawing/2014/main" id="{718B4D21-31D3-AC42-9509-48CEBD6649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185490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uiExpand="1">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B2) Blue">
    <p:bg>
      <p:bgPr>
        <a:solidFill>
          <a:schemeClr val="accent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7B57D39A-F5EF-4E9F-8855-867812DCC7D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a:t>Click icon to insert an image and click reset in Home tab to fill the image in the shape</a:t>
            </a:r>
            <a:br>
              <a:rPr lang="en-GB"/>
            </a:br>
            <a:r>
              <a:rPr lang="en-GB"/>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a:prstGeom prst="rect">
            <a:avLst/>
          </a:prstGeo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8" name="Picture 47">
            <a:extLst>
              <a:ext uri="{FF2B5EF4-FFF2-40B4-BE49-F238E27FC236}">
                <a16:creationId xmlns:a16="http://schemas.microsoft.com/office/drawing/2014/main" id="{590ACE62-C053-8643-AE85-0512241F33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264437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7919999" y="0"/>
            <a:ext cx="26518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0" y="0"/>
            <a:ext cx="50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60001"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8100000" y="3924000"/>
            <a:ext cx="2338228" cy="1062997"/>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36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a:t>Descriptor</a:t>
            </a:r>
            <a:endParaRPr lang="en-AU"/>
          </a:p>
        </p:txBody>
      </p:sp>
    </p:spTree>
    <p:extLst>
      <p:ext uri="{BB962C8B-B14F-4D97-AF65-F5344CB8AC3E}">
        <p14:creationId xmlns:p14="http://schemas.microsoft.com/office/powerpoint/2010/main" val="34581323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B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tx1">
              <a:alpha val="20000"/>
            </a:schemeClr>
          </a:solidFill>
        </p:spPr>
        <p:txBody>
          <a:bodyPr wrap="square">
            <a:noAutofit/>
          </a:bodyPr>
          <a:lstStyle>
            <a:lvl1pPr algn="ctr">
              <a:defRPr sz="1600" b="0">
                <a:solidFill>
                  <a:schemeClr val="tx2"/>
                </a:solidFill>
              </a:defRPr>
            </a:lvl1pPr>
          </a:lstStyle>
          <a:p>
            <a:r>
              <a:rPr lang="en-GB"/>
              <a:t>Click icon to insert an image and click reset in Home tab to fill the image in the shape</a:t>
            </a:r>
            <a:br>
              <a:rPr lang="en-GB"/>
            </a:br>
            <a:r>
              <a:rPr lang="en-GB"/>
              <a:t>If no image is inserted, this will stay as grey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a:prstGeom prst="rect">
            <a:avLst/>
          </a:prstGeo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a:t>Subtitle goes here</a:t>
            </a:r>
          </a:p>
          <a:p>
            <a:pPr lvl="1"/>
            <a:r>
              <a:rPr lang="en-US"/>
              <a:t>Presenter Name</a:t>
            </a:r>
            <a:br>
              <a:rPr lang="en-US"/>
            </a:br>
            <a:endParaRPr lang="en-US"/>
          </a:p>
        </p:txBody>
      </p:sp>
    </p:spTree>
    <p:extLst>
      <p:ext uri="{BB962C8B-B14F-4D97-AF65-F5344CB8AC3E}">
        <p14:creationId xmlns:p14="http://schemas.microsoft.com/office/powerpoint/2010/main" val="421582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 name="Rectangle 2">
            <a:extLst>
              <a:ext uri="{FF2B5EF4-FFF2-40B4-BE49-F238E27FC236}">
                <a16:creationId xmlns:a16="http://schemas.microsoft.com/office/drawing/2014/main" id="{46A290BA-C0C6-45F8-9FFD-B16F677023B3}"/>
              </a:ext>
            </a:extLst>
          </p:cNvPr>
          <p:cNvSpPr/>
          <p:nvPr/>
        </p:nvSpPr>
        <p:spPr>
          <a:xfrm>
            <a:off x="0" y="0"/>
            <a:ext cx="3581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47" name="TextBox 46">
            <a:extLst>
              <a:ext uri="{FF2B5EF4-FFF2-40B4-BE49-F238E27FC236}">
                <a16:creationId xmlns:a16="http://schemas.microsoft.com/office/drawing/2014/main" id="{4DD65989-293E-4D2C-8879-25FD4C3A0FD8}"/>
              </a:ext>
            </a:extLst>
          </p:cNvPr>
          <p:cNvSpPr txBox="1"/>
          <p:nvPr/>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p:nvSpPr>
        <p:spPr>
          <a:xfrm>
            <a:off x="3581400" y="0"/>
            <a:ext cx="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pic>
        <p:nvPicPr>
          <p:cNvPr id="126" name="Picture 125">
            <a:extLst>
              <a:ext uri="{FF2B5EF4-FFF2-40B4-BE49-F238E27FC236}">
                <a16:creationId xmlns:a16="http://schemas.microsoft.com/office/drawing/2014/main" id="{55A30AE6-FE7B-9F47-BD36-C3E4AB637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94864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p:nvSpPr>
        <p:spPr>
          <a:xfrm>
            <a:off x="0" y="1442243"/>
            <a:ext cx="12192000" cy="3960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C7BA48F4-1AFA-43EE-B631-A50D560EF80E}"/>
              </a:ext>
            </a:extLst>
          </p:cNvPr>
          <p:cNvSpPr/>
          <p:nvPr/>
        </p:nvSpPr>
        <p:spPr>
          <a:xfrm>
            <a:off x="0" y="5331056"/>
            <a:ext cx="1219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330EA680-D336-4FF7-8B7A-9848BB0A1C32}" type="slidenum">
              <a:rPr lang="en-US" smtClean="0"/>
              <a:t>‹#›</a:t>
            </a:fld>
            <a:endParaRPr lang="en-US"/>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p:nvPr>
        </p:nvSpPr>
        <p:spPr>
          <a:xfrm>
            <a:off x="593276" y="2886092"/>
            <a:ext cx="6408000" cy="1073114"/>
          </a:xfrm>
          <a:prstGeom prst="rect">
            <a:avLst/>
          </a:prstGeo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endParaRPr lang="en-US"/>
          </a:p>
          <a:p>
            <a:pPr lvl="1"/>
            <a:r>
              <a:rPr lang="en-US"/>
              <a:t>Divider title goes here</a:t>
            </a:r>
          </a:p>
        </p:txBody>
      </p:sp>
    </p:spTree>
    <p:extLst>
      <p:ext uri="{BB962C8B-B14F-4D97-AF65-F5344CB8AC3E}">
        <p14:creationId xmlns:p14="http://schemas.microsoft.com/office/powerpoint/2010/main" val="10580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330EA680-D336-4FF7-8B7A-9848BB0A1C32}" type="slidenum">
              <a:rPr lang="en-US" smtClean="0"/>
              <a:t>‹#›</a:t>
            </a:fld>
            <a:endParaRPr lang="en-US"/>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415797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330EA680-D336-4FF7-8B7A-9848BB0A1C32}" type="slidenum">
              <a:rPr lang="en-US" smtClean="0"/>
              <a:t>‹#›</a:t>
            </a:fld>
            <a:endParaRPr lang="en-US"/>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214218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67239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330EA680-D336-4FF7-8B7A-9848BB0A1C32}" type="slidenum">
              <a:rPr lang="en-US" smtClean="0"/>
              <a:t>‹#›</a:t>
            </a:fld>
            <a:endParaRPr lang="en-US"/>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165661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330EA680-D336-4FF7-8B7A-9848BB0A1C32}" type="slidenum">
              <a:rPr lang="en-US" smtClean="0"/>
              <a:t>‹#›</a:t>
            </a:fld>
            <a:endParaRPr lang="en-US"/>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35482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2 x Content (3)">
    <p:spTree>
      <p:nvGrpSpPr>
        <p:cNvPr id="1" name=""/>
        <p:cNvGrpSpPr/>
        <p:nvPr/>
      </p:nvGrpSpPr>
      <p:grpSpPr>
        <a:xfrm>
          <a:off x="0" y="0"/>
          <a:ext cx="0" cy="0"/>
          <a:chOff x="0" y="0"/>
          <a:chExt cx="0" cy="0"/>
        </a:xfrm>
      </p:grpSpPr>
      <p:sp>
        <p:nvSpPr>
          <p:cNvPr id="8" name="Content Placeholder 2"/>
          <p:cNvSpPr>
            <a:spLocks noGrp="1"/>
          </p:cNvSpPr>
          <p:nvPr>
            <p:ph idx="1"/>
          </p:nvPr>
        </p:nvSpPr>
        <p:spPr>
          <a:xfrm>
            <a:off x="360000" y="1708150"/>
            <a:ext cx="5626800" cy="4003675"/>
          </a:xfrm>
          <a:prstGeom prst="rect">
            <a:avLst/>
          </a:prstGeo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5"/>
          <p:cNvSpPr>
            <a:spLocks noGrp="1"/>
          </p:cNvSpPr>
          <p:nvPr>
            <p:ph sz="quarter" idx="14"/>
          </p:nvPr>
        </p:nvSpPr>
        <p:spPr>
          <a:xfrm>
            <a:off x="6191574" y="1708150"/>
            <a:ext cx="5628408" cy="4003676"/>
          </a:xfrm>
          <a:prstGeom prst="rect">
            <a:avLst/>
          </a:prstGeo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14" name="Text Placeholder 2"/>
          <p:cNvSpPr>
            <a:spLocks noGrp="1"/>
          </p:cNvSpPr>
          <p:nvPr>
            <p:ph type="body" sz="quarter" idx="16"/>
          </p:nvPr>
        </p:nvSpPr>
        <p:spPr>
          <a:xfrm>
            <a:off x="357188" y="909635"/>
            <a:ext cx="11477331" cy="396875"/>
          </a:xfrm>
          <a:prstGeom prst="rect">
            <a:avLst/>
          </a:prstGeom>
        </p:spPr>
        <p:txBody>
          <a:bodyPr/>
          <a:lstStyle>
            <a:lvl1pPr>
              <a:defRPr sz="1800"/>
            </a:lvl1pPr>
          </a:lstStyle>
          <a:p>
            <a:pPr lvl="0"/>
            <a:r>
              <a:rPr lang="en-US"/>
              <a:t>Click to edit Master text styles</a:t>
            </a:r>
          </a:p>
        </p:txBody>
      </p:sp>
      <p:sp>
        <p:nvSpPr>
          <p:cNvPr id="15" name="Text Placeholder 17"/>
          <p:cNvSpPr>
            <a:spLocks noGrp="1"/>
          </p:cNvSpPr>
          <p:nvPr>
            <p:ph type="body" sz="quarter" idx="15"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45127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No.</a:t>
            </a:r>
          </a:p>
        </p:txBody>
      </p:sp>
      <p:sp>
        <p:nvSpPr>
          <p:cNvPr id="7"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
        <p:nvSpPr>
          <p:cNvPr id="9" name="Text Placeholder 17"/>
          <p:cNvSpPr>
            <a:spLocks noGrp="1"/>
          </p:cNvSpPr>
          <p:nvPr>
            <p:ph type="body" sz="quarter" idx="17" hasCustomPrompt="1"/>
          </p:nvPr>
        </p:nvSpPr>
        <p:spPr>
          <a:xfrm>
            <a:off x="354012" y="6399213"/>
            <a:ext cx="5741987" cy="182562"/>
          </a:xfrm>
          <a:prstGeom prst="rect">
            <a:avLst/>
          </a:prstGeom>
        </p:spPr>
        <p:txBody>
          <a:bodyPr anchor="ctr">
            <a:noAutofit/>
          </a:bodyPr>
          <a:lstStyle>
            <a:lvl1pPr>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18045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12926" y="0"/>
            <a:ext cx="3708000" cy="6858000"/>
          </a:xfrm>
        </p:spPr>
        <p:txBody>
          <a:bodyPr/>
          <a:lstStyle/>
          <a:p>
            <a:r>
              <a:rPr lang="en-US"/>
              <a:t>Click icon to add picture</a:t>
            </a:r>
            <a:endParaRPr lang="en-AU"/>
          </a:p>
        </p:txBody>
      </p:sp>
      <p:sp>
        <p:nvSpPr>
          <p:cNvPr id="2" name="Title 1"/>
          <p:cNvSpPr>
            <a:spLocks noGrp="1"/>
          </p:cNvSpPr>
          <p:nvPr>
            <p:ph type="ctrTitle" hasCustomPrompt="1"/>
          </p:nvPr>
        </p:nvSpPr>
        <p:spPr>
          <a:xfrm>
            <a:off x="540000"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220000" y="3960000"/>
            <a:ext cx="1892926" cy="1176813"/>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54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54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a:t>Descriptor</a:t>
            </a:r>
            <a:endParaRPr lang="en-AU"/>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60000" y="360000"/>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141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2" y="1708149"/>
            <a:ext cx="11466511" cy="4018119"/>
          </a:xfrm>
          <a:prstGeom prst="rect">
            <a:avLst/>
          </a:prstGeom>
        </p:spPr>
        <p:txBody>
          <a:bodyPr>
            <a:noAutofit/>
          </a:bodyPr>
          <a:lstStyle>
            <a:lvl1pPr>
              <a:defRPr sz="14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7"/>
          <p:cNvSpPr>
            <a:spLocks noGrp="1"/>
          </p:cNvSpPr>
          <p:nvPr>
            <p:ph type="body" sz="quarter" idx="15"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14" name="Text Placeholder 2"/>
          <p:cNvSpPr>
            <a:spLocks noGrp="1"/>
          </p:cNvSpPr>
          <p:nvPr>
            <p:ph type="body" sz="quarter" idx="16"/>
          </p:nvPr>
        </p:nvSpPr>
        <p:spPr>
          <a:xfrm>
            <a:off x="357188" y="909635"/>
            <a:ext cx="11477331" cy="396875"/>
          </a:xfrm>
          <a:prstGeom prst="rect">
            <a:avLst/>
          </a:prstGeom>
        </p:spPr>
        <p:txBody>
          <a:bodyPr/>
          <a:lstStyle>
            <a:lvl1pPr>
              <a:defRPr sz="1800"/>
            </a:lvl1pPr>
          </a:lstStyle>
          <a:p>
            <a:pPr lvl="0"/>
            <a:r>
              <a:rPr lang="en-US"/>
              <a:t>Click to edit Master text styles</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512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06">
          <p15:clr>
            <a:srgbClr val="FBAE40"/>
          </p15:clr>
        </p15:guide>
        <p15:guide id="2" pos="504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a:prstGeom prst="rect">
            <a:avLst/>
          </a:prstGeo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
        <p:nvSpPr>
          <p:cNvPr id="9" name="Text Placeholder 17"/>
          <p:cNvSpPr>
            <a:spLocks noGrp="1"/>
          </p:cNvSpPr>
          <p:nvPr>
            <p:ph type="body" sz="quarter" idx="18"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25212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a:prstGeom prst="rect">
            <a:avLst/>
          </a:prstGeom>
        </p:spPr>
        <p:txBody>
          <a:bodyPr/>
          <a:lstStyle>
            <a:lvl1pPr algn="l">
              <a:defRPr sz="3600">
                <a:solidFill>
                  <a:schemeClr val="bg1"/>
                </a:solidFill>
              </a:defRPr>
            </a:lvl1pPr>
          </a:lstStyle>
          <a:p>
            <a:r>
              <a:rPr lang="en-US"/>
              <a:t>Click to edit Master title style</a:t>
            </a:r>
            <a:endParaRPr lang="en-AU"/>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a:prstGeom prst="rect">
            <a:avLst/>
          </a:prstGeom>
        </p:spPr>
        <p:txBody>
          <a:bodyPr/>
          <a:lstStyle>
            <a:lvl1pPr marL="0" indent="0" algn="l">
              <a:buFontTx/>
              <a:buNone/>
              <a:defRPr>
                <a:solidFill>
                  <a:schemeClr val="bg1"/>
                </a:solidFill>
              </a:defRPr>
            </a:lvl1pPr>
          </a:lstStyle>
          <a:p>
            <a:r>
              <a:rPr lang="en-US"/>
              <a:t>Click to edit Master subtitle style</a:t>
            </a:r>
            <a:endParaRPr lang="en-AU"/>
          </a:p>
        </p:txBody>
      </p:sp>
      <p:sp>
        <p:nvSpPr>
          <p:cNvPr id="3" name="Text Placeholder 2">
            <a:extLst>
              <a:ext uri="{FF2B5EF4-FFF2-40B4-BE49-F238E27FC236}">
                <a16:creationId xmlns:a16="http://schemas.microsoft.com/office/drawing/2014/main" id="{7F7C4B23-28BB-4788-A2E2-7C8731F00A69}"/>
              </a:ext>
            </a:extLst>
          </p:cNvPr>
          <p:cNvSpPr>
            <a:spLocks noGrp="1"/>
          </p:cNvSpPr>
          <p:nvPr>
            <p:ph type="body" sz="quarter" idx="10" hasCustomPrompt="1"/>
          </p:nvPr>
        </p:nvSpPr>
        <p:spPr>
          <a:xfrm>
            <a:off x="719137" y="5121275"/>
            <a:ext cx="5299277" cy="498129"/>
          </a:xfrm>
          <a:prstGeom prst="rect">
            <a:avLst/>
          </a:prstGeom>
        </p:spPr>
        <p:txBody>
          <a:bodyPr/>
          <a:lstStyle>
            <a:lvl1pPr marL="0" indent="0">
              <a:buNone/>
              <a:defRPr sz="1800">
                <a:solidFill>
                  <a:schemeClr val="bg1"/>
                </a:solidFill>
              </a:defRPr>
            </a:lvl1pPr>
            <a:lvl2pPr marL="457200" indent="0">
              <a:buNone/>
              <a:defRPr/>
            </a:lvl2pPr>
          </a:lstStyle>
          <a:p>
            <a:pPr lvl="0"/>
            <a:r>
              <a:rPr lang="en-US"/>
              <a:t>DD month 2020</a:t>
            </a:r>
          </a:p>
        </p:txBody>
      </p:sp>
      <p:pic>
        <p:nvPicPr>
          <p:cNvPr id="6" name="Picture 5" descr="Icon&#10;&#10;Description automatically generated">
            <a:extLst>
              <a:ext uri="{FF2B5EF4-FFF2-40B4-BE49-F238E27FC236}">
                <a16:creationId xmlns:a16="http://schemas.microsoft.com/office/drawing/2014/main" id="{030E58D4-412E-4132-9C87-04BAF15CF4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F94F8D10-29DD-4E78-9A4D-EA6ED60F6D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3368" b="-8672"/>
          <a:stretch/>
        </p:blipFill>
        <p:spPr>
          <a:xfrm>
            <a:off x="-91440" y="-91440"/>
            <a:ext cx="6400800" cy="2468880"/>
          </a:xfrm>
          <a:prstGeom prst="rect">
            <a:avLst/>
          </a:prstGeom>
        </p:spPr>
      </p:pic>
      <p:pic>
        <p:nvPicPr>
          <p:cNvPr id="10" name="Picture 9" descr="Logo&#10;&#10;Description automatically generated">
            <a:extLst>
              <a:ext uri="{FF2B5EF4-FFF2-40B4-BE49-F238E27FC236}">
                <a16:creationId xmlns:a16="http://schemas.microsoft.com/office/drawing/2014/main" id="{E3A14EA2-8706-41BC-8FE3-ED62A283C1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8720" y="5264727"/>
            <a:ext cx="2261221" cy="1271936"/>
          </a:xfrm>
          <a:prstGeom prst="rect">
            <a:avLst/>
          </a:prstGeom>
        </p:spPr>
      </p:pic>
    </p:spTree>
    <p:extLst>
      <p:ext uri="{BB962C8B-B14F-4D97-AF65-F5344CB8AC3E}">
        <p14:creationId xmlns:p14="http://schemas.microsoft.com/office/powerpoint/2010/main" val="3603590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2425"/>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a:t>
            </a:fld>
            <a:r>
              <a:rPr lang="en-GB"/>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61275"/>
            <a:ext cx="11382428" cy="424732"/>
          </a:xfrm>
          <a:prstGeom prst="rect">
            <a:avLst/>
          </a:prstGeom>
        </p:spPr>
        <p:txBody>
          <a:bodyPr/>
          <a:lstStyle>
            <a:lvl1pPr>
              <a:defRPr sz="2400" cap="none"/>
            </a:lvl1pPr>
          </a:lstStyle>
          <a:p>
            <a:r>
              <a:rPr lang="fr-FR" err="1"/>
              <a:t>Title</a:t>
            </a:r>
            <a:r>
              <a:rPr lang="fr-FR"/>
              <a:t> of the slide</a:t>
            </a:r>
          </a:p>
        </p:txBody>
      </p:sp>
      <p:pic>
        <p:nvPicPr>
          <p:cNvPr id="5" name="Picture 4">
            <a:extLst>
              <a:ext uri="{FF2B5EF4-FFF2-40B4-BE49-F238E27FC236}">
                <a16:creationId xmlns:a16="http://schemas.microsoft.com/office/drawing/2014/main" id="{50F53F58-309D-4528-837D-6EF4699846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89528" y="6197968"/>
            <a:ext cx="396860" cy="429038"/>
          </a:xfrm>
          <a:prstGeom prst="rect">
            <a:avLst/>
          </a:prstGeom>
        </p:spPr>
      </p:pic>
      <p:sp>
        <p:nvSpPr>
          <p:cNvPr id="11" name="Rectangle 6">
            <a:extLst>
              <a:ext uri="{FF2B5EF4-FFF2-40B4-BE49-F238E27FC236}">
                <a16:creationId xmlns:a16="http://schemas.microsoft.com/office/drawing/2014/main" id="{11248475-A22A-49B6-938B-5F38C8E70B7F}"/>
              </a:ext>
            </a:extLst>
          </p:cNvPr>
          <p:cNvSpPr/>
          <p:nvPr userDrawn="1"/>
        </p:nvSpPr>
        <p:spPr>
          <a:xfrm>
            <a:off x="10705514" y="1119923"/>
            <a:ext cx="1486486" cy="182880"/>
          </a:xfrm>
          <a:custGeom>
            <a:avLst/>
            <a:gdLst>
              <a:gd name="connsiteX0" fmla="*/ 0 w 1486486"/>
              <a:gd name="connsiteY0" fmla="*/ 0 h 178191"/>
              <a:gd name="connsiteX1" fmla="*/ 1486486 w 1486486"/>
              <a:gd name="connsiteY1" fmla="*/ 0 h 178191"/>
              <a:gd name="connsiteX2" fmla="*/ 1486486 w 1486486"/>
              <a:gd name="connsiteY2" fmla="*/ 178191 h 178191"/>
              <a:gd name="connsiteX3" fmla="*/ 0 w 1486486"/>
              <a:gd name="connsiteY3" fmla="*/ 178191 h 178191"/>
              <a:gd name="connsiteX4" fmla="*/ 0 w 1486486"/>
              <a:gd name="connsiteY4" fmla="*/ 0 h 178191"/>
              <a:gd name="connsiteX0" fmla="*/ 93784 w 1486486"/>
              <a:gd name="connsiteY0" fmla="*/ 0 h 182880"/>
              <a:gd name="connsiteX1" fmla="*/ 1486486 w 1486486"/>
              <a:gd name="connsiteY1" fmla="*/ 4689 h 182880"/>
              <a:gd name="connsiteX2" fmla="*/ 1486486 w 1486486"/>
              <a:gd name="connsiteY2" fmla="*/ 182880 h 182880"/>
              <a:gd name="connsiteX3" fmla="*/ 0 w 1486486"/>
              <a:gd name="connsiteY3" fmla="*/ 182880 h 182880"/>
              <a:gd name="connsiteX4" fmla="*/ 93784 w 148648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86" h="182880">
                <a:moveTo>
                  <a:pt x="93784" y="0"/>
                </a:moveTo>
                <a:lnTo>
                  <a:pt x="1486486" y="4689"/>
                </a:lnTo>
                <a:lnTo>
                  <a:pt x="1486486" y="182880"/>
                </a:lnTo>
                <a:lnTo>
                  <a:pt x="0" y="182880"/>
                </a:lnTo>
                <a:lnTo>
                  <a:pt x="93784" y="0"/>
                </a:lnTo>
                <a:close/>
              </a:path>
            </a:pathLst>
          </a:cu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453BFFA-6BBD-49B4-9064-4686F5E9F31A}"/>
              </a:ext>
            </a:extLst>
          </p:cNvPr>
          <p:cNvSpPr/>
          <p:nvPr userDrawn="1"/>
        </p:nvSpPr>
        <p:spPr>
          <a:xfrm>
            <a:off x="10774687" y="1104773"/>
            <a:ext cx="1367682" cy="215444"/>
          </a:xfrm>
          <a:prstGeom prst="rect">
            <a:avLst/>
          </a:prstGeom>
        </p:spPr>
        <p:txBody>
          <a:bodyPr wrap="none">
            <a:spAutoFit/>
          </a:bodyPr>
          <a:lstStyle/>
          <a:p>
            <a:pPr marL="0" marR="0" lvl="0" indent="0" algn="r" defTabSz="924282"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rPr>
              <a:t>Sensitive: NSW Government </a:t>
            </a:r>
            <a:endParaRPr kumimoji="0" lang="en-AU"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endParaRPr>
          </a:p>
        </p:txBody>
      </p:sp>
    </p:spTree>
    <p:extLst>
      <p:ext uri="{BB962C8B-B14F-4D97-AF65-F5344CB8AC3E}">
        <p14:creationId xmlns:p14="http://schemas.microsoft.com/office/powerpoint/2010/main" val="325020838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1 Column Content">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330EA680-D336-4FF7-8B7A-9848BB0A1C32}" type="slidenum">
              <a:rPr lang="en-US" smtClean="0"/>
              <a:t>‹#›</a:t>
            </a:fld>
            <a:endParaRPr lang="en-US"/>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148002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20F2C6-8AF7-425F-B8B5-FF6F932BD8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54"/>
            <a:ext cx="12192000" cy="6848892"/>
          </a:xfrm>
          <a:prstGeom prst="rect">
            <a:avLst/>
          </a:prstGeom>
        </p:spPr>
      </p:pic>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a:prstGeom prst="rect">
            <a:avLst/>
          </a:prstGeom>
        </p:spPr>
        <p:txBody>
          <a:bodyPr/>
          <a:lstStyle>
            <a:lvl1pPr algn="l">
              <a:defRPr sz="3600">
                <a:solidFill>
                  <a:schemeClr val="bg1"/>
                </a:solidFill>
              </a:defRPr>
            </a:lvl1pPr>
          </a:lstStyle>
          <a:p>
            <a:r>
              <a:rPr lang="en-US"/>
              <a:t>Click to edit Master title style</a:t>
            </a:r>
            <a:endParaRPr lang="en-AU"/>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a:prstGeom prst="rect">
            <a:avLst/>
          </a:prstGeom>
        </p:spPr>
        <p:txBody>
          <a:bodyPr/>
          <a:lstStyle>
            <a:lvl1pPr marL="0" indent="0" algn="l">
              <a:buFontTx/>
              <a:buNone/>
              <a:defRPr>
                <a:solidFill>
                  <a:schemeClr val="bg1"/>
                </a:solidFill>
              </a:defRPr>
            </a:lvl1pPr>
          </a:lstStyle>
          <a:p>
            <a:r>
              <a:rPr lang="en-US"/>
              <a:t>Click to edit Master subtitle style</a:t>
            </a:r>
            <a:endParaRPr lang="en-AU"/>
          </a:p>
        </p:txBody>
      </p:sp>
      <p:sp>
        <p:nvSpPr>
          <p:cNvPr id="3" name="Text Placeholder 2">
            <a:extLst>
              <a:ext uri="{FF2B5EF4-FFF2-40B4-BE49-F238E27FC236}">
                <a16:creationId xmlns:a16="http://schemas.microsoft.com/office/drawing/2014/main" id="{7F7C4B23-28BB-4788-A2E2-7C8731F00A69}"/>
              </a:ext>
            </a:extLst>
          </p:cNvPr>
          <p:cNvSpPr>
            <a:spLocks noGrp="1"/>
          </p:cNvSpPr>
          <p:nvPr>
            <p:ph type="body" sz="quarter" idx="10" hasCustomPrompt="1"/>
          </p:nvPr>
        </p:nvSpPr>
        <p:spPr>
          <a:xfrm>
            <a:off x="719137" y="5121275"/>
            <a:ext cx="5299277" cy="498129"/>
          </a:xfrm>
          <a:prstGeom prst="rect">
            <a:avLst/>
          </a:prstGeom>
        </p:spPr>
        <p:txBody>
          <a:bodyPr/>
          <a:lstStyle>
            <a:lvl1pPr marL="0" indent="0">
              <a:buNone/>
              <a:defRPr sz="1800">
                <a:solidFill>
                  <a:schemeClr val="bg1"/>
                </a:solidFill>
              </a:defRPr>
            </a:lvl1pPr>
            <a:lvl2pPr marL="457200" indent="0">
              <a:buNone/>
              <a:defRPr/>
            </a:lvl2pPr>
          </a:lstStyle>
          <a:p>
            <a:pPr lvl="0"/>
            <a:r>
              <a:rPr lang="en-US"/>
              <a:t>DD month 2020</a:t>
            </a:r>
          </a:p>
        </p:txBody>
      </p:sp>
    </p:spTree>
    <p:extLst>
      <p:ext uri="{BB962C8B-B14F-4D97-AF65-F5344CB8AC3E}">
        <p14:creationId xmlns:p14="http://schemas.microsoft.com/office/powerpoint/2010/main" val="2068348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2425"/>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a:t>
            </a:fld>
            <a:r>
              <a:rPr lang="en-GB"/>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61275"/>
            <a:ext cx="11382428" cy="424732"/>
          </a:xfrm>
          <a:prstGeom prst="rect">
            <a:avLst/>
          </a:prstGeom>
        </p:spPr>
        <p:txBody>
          <a:bodyPr/>
          <a:lstStyle>
            <a:lvl1pPr>
              <a:defRPr sz="2400" cap="none"/>
            </a:lvl1pPr>
          </a:lstStyle>
          <a:p>
            <a:r>
              <a:rPr lang="fr-FR" err="1"/>
              <a:t>Title</a:t>
            </a:r>
            <a:r>
              <a:rPr lang="fr-FR"/>
              <a:t> of the slide</a:t>
            </a:r>
          </a:p>
        </p:txBody>
      </p:sp>
      <p:pic>
        <p:nvPicPr>
          <p:cNvPr id="5" name="Picture 4">
            <a:extLst>
              <a:ext uri="{FF2B5EF4-FFF2-40B4-BE49-F238E27FC236}">
                <a16:creationId xmlns:a16="http://schemas.microsoft.com/office/drawing/2014/main" id="{50F53F58-309D-4528-837D-6EF4699846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89528" y="6197968"/>
            <a:ext cx="396860" cy="429038"/>
          </a:xfrm>
          <a:prstGeom prst="rect">
            <a:avLst/>
          </a:prstGeom>
        </p:spPr>
      </p:pic>
      <p:sp>
        <p:nvSpPr>
          <p:cNvPr id="11" name="Rectangle 6">
            <a:extLst>
              <a:ext uri="{FF2B5EF4-FFF2-40B4-BE49-F238E27FC236}">
                <a16:creationId xmlns:a16="http://schemas.microsoft.com/office/drawing/2014/main" id="{11248475-A22A-49B6-938B-5F38C8E70B7F}"/>
              </a:ext>
            </a:extLst>
          </p:cNvPr>
          <p:cNvSpPr/>
          <p:nvPr userDrawn="1"/>
        </p:nvSpPr>
        <p:spPr>
          <a:xfrm>
            <a:off x="10705514" y="1119923"/>
            <a:ext cx="1486486" cy="182880"/>
          </a:xfrm>
          <a:custGeom>
            <a:avLst/>
            <a:gdLst>
              <a:gd name="connsiteX0" fmla="*/ 0 w 1486486"/>
              <a:gd name="connsiteY0" fmla="*/ 0 h 178191"/>
              <a:gd name="connsiteX1" fmla="*/ 1486486 w 1486486"/>
              <a:gd name="connsiteY1" fmla="*/ 0 h 178191"/>
              <a:gd name="connsiteX2" fmla="*/ 1486486 w 1486486"/>
              <a:gd name="connsiteY2" fmla="*/ 178191 h 178191"/>
              <a:gd name="connsiteX3" fmla="*/ 0 w 1486486"/>
              <a:gd name="connsiteY3" fmla="*/ 178191 h 178191"/>
              <a:gd name="connsiteX4" fmla="*/ 0 w 1486486"/>
              <a:gd name="connsiteY4" fmla="*/ 0 h 178191"/>
              <a:gd name="connsiteX0" fmla="*/ 93784 w 1486486"/>
              <a:gd name="connsiteY0" fmla="*/ 0 h 182880"/>
              <a:gd name="connsiteX1" fmla="*/ 1486486 w 1486486"/>
              <a:gd name="connsiteY1" fmla="*/ 4689 h 182880"/>
              <a:gd name="connsiteX2" fmla="*/ 1486486 w 1486486"/>
              <a:gd name="connsiteY2" fmla="*/ 182880 h 182880"/>
              <a:gd name="connsiteX3" fmla="*/ 0 w 1486486"/>
              <a:gd name="connsiteY3" fmla="*/ 182880 h 182880"/>
              <a:gd name="connsiteX4" fmla="*/ 93784 w 148648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86" h="182880">
                <a:moveTo>
                  <a:pt x="93784" y="0"/>
                </a:moveTo>
                <a:lnTo>
                  <a:pt x="1486486" y="4689"/>
                </a:lnTo>
                <a:lnTo>
                  <a:pt x="1486486" y="182880"/>
                </a:lnTo>
                <a:lnTo>
                  <a:pt x="0" y="182880"/>
                </a:lnTo>
                <a:lnTo>
                  <a:pt x="93784" y="0"/>
                </a:lnTo>
                <a:close/>
              </a:path>
            </a:pathLst>
          </a:cu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453BFFA-6BBD-49B4-9064-4686F5E9F31A}"/>
              </a:ext>
            </a:extLst>
          </p:cNvPr>
          <p:cNvSpPr/>
          <p:nvPr userDrawn="1"/>
        </p:nvSpPr>
        <p:spPr>
          <a:xfrm>
            <a:off x="10774687" y="1104773"/>
            <a:ext cx="1367682" cy="215444"/>
          </a:xfrm>
          <a:prstGeom prst="rect">
            <a:avLst/>
          </a:prstGeom>
        </p:spPr>
        <p:txBody>
          <a:bodyPr wrap="none">
            <a:spAutoFit/>
          </a:bodyPr>
          <a:lstStyle/>
          <a:p>
            <a:pPr marL="0" marR="0" lvl="0" indent="0" algn="r" defTabSz="924282"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rPr>
              <a:t>Sensitive: NSW Government </a:t>
            </a:r>
            <a:endParaRPr kumimoji="0" lang="en-AU"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endParaRPr>
          </a:p>
        </p:txBody>
      </p:sp>
    </p:spTree>
    <p:extLst>
      <p:ext uri="{BB962C8B-B14F-4D97-AF65-F5344CB8AC3E}">
        <p14:creationId xmlns:p14="http://schemas.microsoft.com/office/powerpoint/2010/main" val="527540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1" y="3330000"/>
            <a:ext cx="12192001" cy="3528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2" name="Rectangle 11">
            <a:extLst>
              <a:ext uri="{FF2B5EF4-FFF2-40B4-BE49-F238E27FC236}">
                <a16:creationId xmlns:a16="http://schemas.microsoft.com/office/drawing/2014/main" id="{106A6961-24E6-4839-AA27-A340B1809347}"/>
              </a:ext>
            </a:extLst>
          </p:cNvPr>
          <p:cNvSpPr/>
          <p:nvPr userDrawn="1"/>
        </p:nvSpPr>
        <p:spPr>
          <a:xfrm>
            <a:off x="-1" y="0"/>
            <a:ext cx="12192001" cy="156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1" y="1566000"/>
            <a:ext cx="12192001"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387600"/>
          </a:xfrm>
          <a:ln>
            <a:noFill/>
          </a:ln>
        </p:spPr>
        <p:txBody>
          <a:bodyPr anchor="t">
            <a:normAutofit/>
          </a:bodyPr>
          <a:lstStyle>
            <a:lvl1pPr algn="l">
              <a:lnSpc>
                <a:spcPct val="90000"/>
              </a:lnSpc>
              <a:defRPr sz="4800">
                <a:solidFill>
                  <a:schemeClr val="bg1"/>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1"/>
                </a:solidFill>
                <a:latin typeface="Public Sans SemiBold"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9178925" y="4071600"/>
            <a:ext cx="2778613" cy="2786400"/>
          </a:xfrm>
        </p:spPr>
        <p:txBody>
          <a:bodyPr anchor="b">
            <a:noAutofit/>
          </a:bodyPr>
          <a:lstStyle>
            <a:lvl1pPr algn="r">
              <a:lnSpc>
                <a:spcPct val="80000"/>
              </a:lnSpc>
              <a:spcAft>
                <a:spcPts val="0"/>
              </a:spcAft>
              <a:defRPr sz="19000">
                <a:solidFill>
                  <a:schemeClr val="bg1"/>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10" name="Picture 9" descr="NSW Government logo">
            <a:extLst>
              <a:ext uri="{FF2B5EF4-FFF2-40B4-BE49-F238E27FC236}">
                <a16:creationId xmlns:a16="http://schemas.microsoft.com/office/drawing/2014/main" id="{4614E832-4BCC-4853-BB8C-E93D74BE52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2828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104000"/>
            <a:ext cx="10242886" cy="1009606"/>
          </a:xfrm>
          <a:ln>
            <a:noFill/>
          </a:ln>
        </p:spPr>
        <p:txBody>
          <a:bodyPr anchor="t">
            <a:normAutofit/>
          </a:bodyPr>
          <a:lstStyle>
            <a:lvl1pPr algn="l">
              <a:lnSpc>
                <a:spcPct val="90000"/>
              </a:lnSpc>
              <a:defRPr sz="4800">
                <a:solidFill>
                  <a:schemeClr val="bg2"/>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652000"/>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360000"/>
            <a:ext cx="2778613" cy="2786400"/>
          </a:xfrm>
        </p:spPr>
        <p:txBody>
          <a:bodyPr anchor="t">
            <a:noAutofit/>
          </a:bodyPr>
          <a:lstStyle>
            <a:lvl1pPr algn="l">
              <a:lnSpc>
                <a:spcPct val="80000"/>
              </a:lnSpc>
              <a:spcAft>
                <a:spcPts val="0"/>
              </a:spcAft>
              <a:defRPr sz="19000">
                <a:solidFill>
                  <a:schemeClr val="bg2"/>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cxnSp>
        <p:nvCxnSpPr>
          <p:cNvPr id="15" name="Straight Connector 14">
            <a:extLst>
              <a:ext uri="{FF2B5EF4-FFF2-40B4-BE49-F238E27FC236}">
                <a16:creationId xmlns:a16="http://schemas.microsoft.com/office/drawing/2014/main" id="{140FCFB7-2251-4DE7-B878-A07B57992F00}"/>
              </a:ext>
            </a:extLst>
          </p:cNvPr>
          <p:cNvCxnSpPr>
            <a:cxnSpLocks/>
          </p:cNvCxnSpPr>
          <p:nvPr userDrawn="1"/>
        </p:nvCxnSpPr>
        <p:spPr>
          <a:xfrm>
            <a:off x="360000" y="360000"/>
            <a:ext cx="0" cy="597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NSW Government logo">
            <a:extLst>
              <a:ext uri="{FF2B5EF4-FFF2-40B4-BE49-F238E27FC236}">
                <a16:creationId xmlns:a16="http://schemas.microsoft.com/office/drawing/2014/main" id="{27C4C535-7E4B-4B48-BCD8-F680CCDFEE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144384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A8E2-73B2-4BCE-A537-BD98BFA45482}"/>
              </a:ext>
            </a:extLst>
          </p:cNvPr>
          <p:cNvSpPr/>
          <p:nvPr userDrawn="1"/>
        </p:nvSpPr>
        <p:spPr>
          <a:xfrm>
            <a:off x="0" y="1602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5" name="Footer Placeholder 4"/>
          <p:cNvSpPr>
            <a:spLocks noGrp="1"/>
          </p:cNvSpPr>
          <p:nvPr>
            <p:ph type="ftr" sz="quarter" idx="11"/>
          </p:nvPr>
        </p:nvSpPr>
        <p:spPr>
          <a:xfrm>
            <a:off x="360000" y="6444000"/>
            <a:ext cx="6720000" cy="252000"/>
          </a:xfrm>
        </p:spPr>
        <p:txBody>
          <a:bodyPr/>
          <a:lstStyle/>
          <a:p>
            <a:r>
              <a:rPr lang="en-US"/>
              <a:t>Descriptor</a:t>
            </a:r>
            <a:endParaRPr lang="en-AU"/>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800001"/>
            <a:ext cx="11447462" cy="4409998"/>
          </a:xfrm>
        </p:spPr>
        <p:txBody>
          <a:bodyPr/>
          <a:lstStyle/>
          <a:p>
            <a:r>
              <a:rPr lang="en-US"/>
              <a:t>Click icon to add table</a:t>
            </a:r>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620000"/>
            <a:ext cx="11447462" cy="4500000"/>
          </a:xfrm>
        </p:spPr>
        <p:txBody>
          <a:bodyPr/>
          <a:lstStyle/>
          <a:p>
            <a:r>
              <a:rPr lang="en-US"/>
              <a:t>Click icon to add table</a:t>
            </a:r>
            <a:endParaRPr lang="en-AU"/>
          </a:p>
        </p:txBody>
      </p:sp>
    </p:spTree>
    <p:extLst>
      <p:ext uri="{BB962C8B-B14F-4D97-AF65-F5344CB8AC3E}">
        <p14:creationId xmlns:p14="http://schemas.microsoft.com/office/powerpoint/2010/main" val="2505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D7C65C-44E2-4933-BFBB-90BBEEAAAC45}"/>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7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360000" y="1800000"/>
            <a:ext cx="11448000" cy="43513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0000" y="6444000"/>
            <a:ext cx="6720000" cy="252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a:t>Descriptor</a:t>
            </a:r>
            <a:endParaRPr lang="en-AU"/>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8" r:id="rId3"/>
    <p:sldLayoutId id="2147483671" r:id="rId4"/>
    <p:sldLayoutId id="2147483673" r:id="rId5"/>
    <p:sldLayoutId id="2147483674" r:id="rId6"/>
    <p:sldLayoutId id="2147483675" r:id="rId7"/>
    <p:sldLayoutId id="2147483676" r:id="rId8"/>
    <p:sldLayoutId id="2147483662" r:id="rId9"/>
    <p:sldLayoutId id="2147483672" r:id="rId10"/>
    <p:sldLayoutId id="2147483677" r:id="rId11"/>
    <p:sldLayoutId id="2147483678" r:id="rId12"/>
    <p:sldLayoutId id="2147483664" r:id="rId13"/>
    <p:sldLayoutId id="2147483684" r:id="rId14"/>
    <p:sldLayoutId id="2147483679" r:id="rId15"/>
    <p:sldLayoutId id="2147483687" r:id="rId16"/>
    <p:sldLayoutId id="2147483680" r:id="rId17"/>
    <p:sldLayoutId id="2147483681" r:id="rId18"/>
    <p:sldLayoutId id="2147483682" r:id="rId19"/>
    <p:sldLayoutId id="2147483683" r:id="rId20"/>
    <p:sldLayoutId id="2147483685" r:id="rId21"/>
    <p:sldLayoutId id="2147483686" r:id="rId22"/>
    <p:sldLayoutId id="2147483665" r:id="rId23"/>
    <p:sldLayoutId id="2147483666" r:id="rId24"/>
    <p:sldLayoutId id="2147483667" r:id="rId25"/>
  </p:sldLayoutIdLst>
  <p:hf hdr="0" dt="0"/>
  <p:txStyles>
    <p:titleStyle>
      <a:lvl1pPr algn="l" defTabSz="914377"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SemiBold"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770381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46">
          <p15:clr>
            <a:srgbClr val="F26B43"/>
          </p15:clr>
        </p15:guide>
        <p15:guide id="3" pos="7310">
          <p15:clr>
            <a:srgbClr val="F26B43"/>
          </p15:clr>
        </p15:guide>
        <p15:guide id="5" orient="horz" pos="4178">
          <p15:clr>
            <a:srgbClr val="F26B43"/>
          </p15:clr>
        </p15:guide>
        <p15:guide id="6" orient="horz" pos="3657">
          <p15:clr>
            <a:srgbClr val="F26B43"/>
          </p15:clr>
        </p15:guide>
        <p15:guide id="7" orient="horz" pos="686">
          <p15:clr>
            <a:srgbClr val="F26B43"/>
          </p15:clr>
        </p15:guide>
        <p15:guide id="8" orient="horz" pos="1026">
          <p15:clr>
            <a:srgbClr val="F26B43"/>
          </p15:clr>
        </p15:guide>
        <p15:guide id="9" orient="horz" pos="2636">
          <p15:clr>
            <a:srgbClr val="F26B43"/>
          </p15:clr>
        </p15:guide>
        <p15:guide id="10" orient="horz" pos="2840">
          <p15:clr>
            <a:srgbClr val="F26B43"/>
          </p15:clr>
        </p15:guide>
        <p15:guide id="11" pos="3840">
          <p15:clr>
            <a:srgbClr val="F26B43"/>
          </p15:clr>
        </p15:guide>
        <p15:guide id="12" pos="474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health.nsw.gov.au/Infectious/factsheets/Factsheets/japanese-encephalitis-kurdish.pdf" TargetMode="External"/><Relationship Id="rId13" Type="http://schemas.openxmlformats.org/officeDocument/2006/relationships/image" Target="../media/image27.png"/><Relationship Id="rId3" Type="http://schemas.openxmlformats.org/officeDocument/2006/relationships/hyperlink" Target="https://www.health.nsw.gov.au/Infectious/factsheets/Factsheets/japanese-encephalitis-chinese-simplified.pdf" TargetMode="External"/><Relationship Id="rId7" Type="http://schemas.openxmlformats.org/officeDocument/2006/relationships/hyperlink" Target="https://www.health.nsw.gov.au/Infectious/factsheets/Factsheets/japanese-encephalitis-italian.pdf" TargetMode="External"/><Relationship Id="rId12" Type="http://schemas.openxmlformats.org/officeDocument/2006/relationships/hyperlink" Target="https://www.health.nsw.gov.au/Infectious/factsheets/Factsheets/japanese-encephalitis-vietnamese.pdf" TargetMode="External"/><Relationship Id="rId2" Type="http://schemas.openxmlformats.org/officeDocument/2006/relationships/hyperlink" Target="https://www.health.nsw.gov.au/Infectious/factsheets/Factsheets/japanese-encephalitis-arabic.pdf" TargetMode="External"/><Relationship Id="rId1" Type="http://schemas.openxmlformats.org/officeDocument/2006/relationships/slideLayout" Target="../slideLayouts/slideLayout24.xml"/><Relationship Id="rId6" Type="http://schemas.openxmlformats.org/officeDocument/2006/relationships/hyperlink" Target="https://www.health.nsw.gov.au/Infectious/factsheets/Factsheets/japanese-encephalitis-hindi.pdf" TargetMode="External"/><Relationship Id="rId11" Type="http://schemas.openxmlformats.org/officeDocument/2006/relationships/hyperlink" Target="https://www.health.nsw.gov.au/Infectious/factsheets/Factsheets/japanese-encephalitis-punjabi.pdf" TargetMode="External"/><Relationship Id="rId5" Type="http://schemas.openxmlformats.org/officeDocument/2006/relationships/hyperlink" Target="https://www.health.nsw.gov.au/Infectious/factsheets/Factsheets/japanese-encephalitis-filipino.pdf" TargetMode="External"/><Relationship Id="rId10" Type="http://schemas.openxmlformats.org/officeDocument/2006/relationships/hyperlink" Target="https://www.health.nsw.gov.au/Infectious/factsheets/Factsheets/japanese-encephalitis-nepali.pdf" TargetMode="External"/><Relationship Id="rId4" Type="http://schemas.openxmlformats.org/officeDocument/2006/relationships/hyperlink" Target="https://www.dropbox.com/s/qfn4ddyqaqgdocx/JEV%20fact%20sheet.pdf?dl=0" TargetMode="External"/><Relationship Id="rId9" Type="http://schemas.openxmlformats.org/officeDocument/2006/relationships/hyperlink" Target="https://www.health.nsw.gov.au/Infectious/factsheets/Factsheets/japanese-encephalitis-malayalam.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health.nsw.gov.au/Infectious/jev/PublishingImages/translations/jev-vaccine-kurdish-kurumanji.jpg" TargetMode="External"/><Relationship Id="rId13" Type="http://schemas.openxmlformats.org/officeDocument/2006/relationships/image" Target="../media/image28.jpeg"/><Relationship Id="rId3" Type="http://schemas.openxmlformats.org/officeDocument/2006/relationships/hyperlink" Target="https://www.health.nsw.gov.au/Infectious/jev/PublishingImages/translations/jev-vaccine-chinese-simplified.jpg" TargetMode="External"/><Relationship Id="rId7" Type="http://schemas.openxmlformats.org/officeDocument/2006/relationships/hyperlink" Target="https://www.health.nsw.gov.au/Infectious/jev/PublishingImages/translations/jev-vaccine-italian.jpg" TargetMode="External"/><Relationship Id="rId12" Type="http://schemas.openxmlformats.org/officeDocument/2006/relationships/hyperlink" Target="https://www.health.nsw.gov.au/Infectious/jev/PublishingImages/translations/jev-vaccine-vietnamese.jpg" TargetMode="External"/><Relationship Id="rId2" Type="http://schemas.openxmlformats.org/officeDocument/2006/relationships/hyperlink" Target="https://www.health.nsw.gov.au/Infectious/jev/PublishingImages/translations/jev-vaccine-arabic.jpg" TargetMode="External"/><Relationship Id="rId1" Type="http://schemas.openxmlformats.org/officeDocument/2006/relationships/slideLayout" Target="../slideLayouts/slideLayout24.xml"/><Relationship Id="rId6" Type="http://schemas.openxmlformats.org/officeDocument/2006/relationships/hyperlink" Target="https://www.health.nsw.gov.au/Infectious/jev/PublishingImages/translations/jev-vaccine-hindi.jpg" TargetMode="External"/><Relationship Id="rId11" Type="http://schemas.openxmlformats.org/officeDocument/2006/relationships/hyperlink" Target="https://www.health.nsw.gov.au/Infectious/jev/PublishingImages/translations/jev-vaccine-punjabi.jpg" TargetMode="External"/><Relationship Id="rId5" Type="http://schemas.openxmlformats.org/officeDocument/2006/relationships/hyperlink" Target="https://www.health.nsw.gov.au/Infectious/jev/PublishingImages/translations/jev-vaccine-filipino.jpg" TargetMode="External"/><Relationship Id="rId10" Type="http://schemas.openxmlformats.org/officeDocument/2006/relationships/hyperlink" Target="https://www.health.nsw.gov.au/Infectious/jev/PublishingImages/translations/jev-vaccine-nepali.jpg" TargetMode="External"/><Relationship Id="rId4" Type="http://schemas.openxmlformats.org/officeDocument/2006/relationships/hyperlink" Target="https://www.health.nsw.gov.au/Infectious/jev/PublishingImages/jev-vaccine.png" TargetMode="External"/><Relationship Id="rId9" Type="http://schemas.openxmlformats.org/officeDocument/2006/relationships/hyperlink" Target="https://www.health.nsw.gov.au/Infectious/jev/PublishingImages/translations/jev-vaccine-malayalam.jpg"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health.nsw.gov.au/infectious/jev/pages/vaccination.aspx#eligibl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health.nsw.gov/mosquitoes"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www.dropbox.com/sh/7dk6qdfde7kkvtl/AADYk5qOq8aX3HT9hJFjreE9a?dl=0" TargetMode="External"/><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hyperlink" Target="https://www.health.nsw.gov.au/environment/pests/vector/Pages/japanese-encephalitis.aspx" TargetMode="External"/><Relationship Id="rId4" Type="http://schemas.openxmlformats.org/officeDocument/2006/relationships/hyperlink" Target="https://www.dropbox.com/s/d7nq03jy4ijxsy1/JEV%20community%20social%20tile.png?dl=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nsw.gov.au/mosquitoe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nsw.gov.au/mosquitoes"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nsw.gov.au/mosquitoes" TargetMode="Externa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s://www.dropbox.com/sh/v1zdwdyj0syk2l3/AAAOgSeutyv54pSccrcMCxfda?dl=0" TargetMode="External"/><Relationship Id="rId5" Type="http://schemas.openxmlformats.org/officeDocument/2006/relationships/image" Target="../media/image15.png"/><Relationship Id="rId4" Type="http://schemas.openxmlformats.org/officeDocument/2006/relationships/hyperlink" Target="https://www.dropbox.com/sh/7jax0q9oa8j1ray/AAAoESTFC7yR9a2ppmHpok2Ra?dl=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dropbox.com/sh/ebsw9ljfdegqxex/AAAKNi3YFrhhiXKw-iIarAKLa?dl=0" TargetMode="Externa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s://www.dropbox.com/sh/vgzsqarv5u8tqjd/AACtwPrclRDMkrYTePmJZaXaa?dl=0" TargetMode="External"/><Relationship Id="rId5" Type="http://schemas.openxmlformats.org/officeDocument/2006/relationships/image" Target="../media/image17.png"/><Relationship Id="rId4" Type="http://schemas.openxmlformats.org/officeDocument/2006/relationships/hyperlink" Target="https://www.health.nsw.gov.au/mosquito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nsw.gov.au/mosquitoes" TargetMode="External"/><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hyperlink" Target="https://www.dropbox.com/sh/nw0n12cxlkhkb18/AADvXsAbnEk7To02fVHcLw1Ra?dl=0" TargetMode="External"/><Relationship Id="rId4" Type="http://schemas.openxmlformats.org/officeDocument/2006/relationships/hyperlink" Target="https://www.dropbox.com/sh/jpe4yy7ddyflnj3/AAA8eIC673mzy-h76zu7Bs1ia?dl=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nsw.gov.au/mosquitoes" TargetMode="External"/><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hyperlink" Target="https://www.dropbox.com/sh/x2xbfgbvz6pnyue/AACtrYbbk-1UITb9wtpPCZUQa?dl=0" TargetMode="External"/><Relationship Id="rId4" Type="http://schemas.openxmlformats.org/officeDocument/2006/relationships/hyperlink" Target="https://www.dropbox.com/sh/ox258wmnu9wcbef/AADUSJNteBlRBg6Pwp9P0ENoa?dl=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ropbox.com/sh/w0e6bac3rpqotf9/AAAtVwIYxePYY6lrQEtmjWSna?dl=0"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dropbox.com/sh/4z24thuj1z1sil1/AADTpNaDK8qaavLMW35w6J4ea?dl=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dropbox.com/sh/lcuqd6v5h5ty9n2/AACPuZcfnXo0wM1xIk_ZnSQaa?dl=0" TargetMode="External"/><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hyperlink" Target="https://www.dropbox.com/sh/uk8djwvepnjxkbd/AACkqYDCoFK3VW6gGw-tv8Mxa?dl=0" TargetMode="External"/><Relationship Id="rId4" Type="http://schemas.openxmlformats.org/officeDocument/2006/relationships/hyperlink" Target="https://www.dropbox.com/sh/utgdp648uqt5z2x/AAD64ek1BnvCsh0oSO4nldsGa?dl=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3E598B-DCBA-246C-EC71-22B1E7B3468C}"/>
              </a:ext>
            </a:extLst>
          </p:cNvPr>
          <p:cNvSpPr>
            <a:spLocks noGrp="1"/>
          </p:cNvSpPr>
          <p:nvPr>
            <p:ph type="body" sz="quarter" idx="10"/>
          </p:nvPr>
        </p:nvSpPr>
        <p:spPr>
          <a:xfrm>
            <a:off x="674092" y="4238171"/>
            <a:ext cx="6541314" cy="1089583"/>
          </a:xfrm>
        </p:spPr>
        <p:txBody>
          <a:bodyPr/>
          <a:lstStyle/>
          <a:p>
            <a:r>
              <a:rPr lang="en-AU" sz="2000"/>
              <a:t>Communication toolkit</a:t>
            </a:r>
          </a:p>
        </p:txBody>
      </p:sp>
      <p:sp>
        <p:nvSpPr>
          <p:cNvPr id="5" name="Text Placeholder 4">
            <a:extLst>
              <a:ext uri="{FF2B5EF4-FFF2-40B4-BE49-F238E27FC236}">
                <a16:creationId xmlns:a16="http://schemas.microsoft.com/office/drawing/2014/main" id="{1B9305B1-4010-B82A-CD67-E085499EA970}"/>
              </a:ext>
            </a:extLst>
          </p:cNvPr>
          <p:cNvSpPr>
            <a:spLocks noGrp="1"/>
          </p:cNvSpPr>
          <p:nvPr>
            <p:ph type="body" sz="quarter" idx="12"/>
          </p:nvPr>
        </p:nvSpPr>
        <p:spPr/>
        <p:txBody>
          <a:bodyPr/>
          <a:lstStyle/>
          <a:p>
            <a:r>
              <a:rPr lang="en-AU" sz="2000"/>
              <a:t>November </a:t>
            </a:r>
            <a:r>
              <a:rPr lang="en-AU" sz="2000">
                <a:latin typeface="+mj-lt"/>
              </a:rPr>
              <a:t>2022</a:t>
            </a:r>
            <a:r>
              <a:rPr lang="en-AU"/>
              <a:t> </a:t>
            </a:r>
          </a:p>
        </p:txBody>
      </p:sp>
      <p:sp>
        <p:nvSpPr>
          <p:cNvPr id="6" name="TextBox 5">
            <a:extLst>
              <a:ext uri="{FF2B5EF4-FFF2-40B4-BE49-F238E27FC236}">
                <a16:creationId xmlns:a16="http://schemas.microsoft.com/office/drawing/2014/main" id="{78CA25D1-29D6-B56A-CE64-8AF1125E1658}"/>
              </a:ext>
            </a:extLst>
          </p:cNvPr>
          <p:cNvSpPr txBox="1"/>
          <p:nvPr/>
        </p:nvSpPr>
        <p:spPr>
          <a:xfrm>
            <a:off x="674092" y="3436141"/>
            <a:ext cx="9176283" cy="276999"/>
          </a:xfrm>
          <a:prstGeom prst="rect">
            <a:avLst/>
          </a:prstGeom>
          <a:noFill/>
        </p:spPr>
        <p:txBody>
          <a:bodyPr wrap="square" lIns="0" tIns="0" rIns="0" bIns="0" rtlCol="0">
            <a:spAutoFit/>
          </a:bodyPr>
          <a:lstStyle/>
          <a:p>
            <a:pPr marL="0" marR="0" lvl="0" indent="0" algn="l" defTabSz="914400" rtl="0" eaLnBrk="1" fontAlgn="base" latinLnBrk="0" hangingPunct="1">
              <a:lnSpc>
                <a:spcPct val="90000"/>
              </a:lnSpc>
              <a:spcBef>
                <a:spcPct val="0"/>
              </a:spcBef>
              <a:spcAft>
                <a:spcPts val="800"/>
              </a:spcAft>
              <a:buClrTx/>
              <a:buSzTx/>
              <a:buFontTx/>
              <a:buNone/>
              <a:tabLst/>
              <a:defRPr/>
            </a:pPr>
            <a:r>
              <a:rPr kumimoji="0" lang="en-AU" sz="2000" b="0" i="0" u="none" strike="noStrike" kern="1200" cap="none" spc="0" normalizeH="0" baseline="0" noProof="0">
                <a:ln>
                  <a:noFill/>
                </a:ln>
                <a:solidFill>
                  <a:prstClr val="white"/>
                </a:solidFill>
                <a:effectLst/>
                <a:uLnTx/>
                <a:uFillTx/>
                <a:latin typeface="+mj-lt"/>
                <a:ea typeface="+mn-ea"/>
                <a:cs typeface="+mn-cs"/>
              </a:rPr>
              <a:t>NSW Health and NSW Department of Customer Service</a:t>
            </a:r>
          </a:p>
        </p:txBody>
      </p:sp>
      <p:sp>
        <p:nvSpPr>
          <p:cNvPr id="7" name="Title 5">
            <a:extLst>
              <a:ext uri="{FF2B5EF4-FFF2-40B4-BE49-F238E27FC236}">
                <a16:creationId xmlns:a16="http://schemas.microsoft.com/office/drawing/2014/main" id="{58BE9F9B-A687-4956-5555-139E3F6D9DFF}"/>
              </a:ext>
            </a:extLst>
          </p:cNvPr>
          <p:cNvSpPr txBox="1">
            <a:spLocks/>
          </p:cNvSpPr>
          <p:nvPr/>
        </p:nvSpPr>
        <p:spPr>
          <a:xfrm>
            <a:off x="668319" y="1124332"/>
            <a:ext cx="10977362" cy="1917028"/>
          </a:xfrm>
          <a:prstGeom prst="rect">
            <a:avLst/>
          </a:prstGeom>
          <a:ln>
            <a:noFill/>
          </a:ln>
        </p:spPr>
        <p:txBody>
          <a:bodyPr vert="horz" wrap="square" lIns="0" tIns="0" rIns="0" bIns="0" rtlCol="0" anchor="b">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nSpc>
                <a:spcPct val="120000"/>
              </a:lnSpc>
            </a:pPr>
            <a:r>
              <a:rPr lang="en-US" sz="3600" b="0"/>
              <a:t>Mosquito bite prevention this summer</a:t>
            </a:r>
            <a:endParaRPr lang="en-US" sz="2400"/>
          </a:p>
        </p:txBody>
      </p:sp>
    </p:spTree>
    <p:extLst>
      <p:ext uri="{BB962C8B-B14F-4D97-AF65-F5344CB8AC3E}">
        <p14:creationId xmlns:p14="http://schemas.microsoft.com/office/powerpoint/2010/main" val="38367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3004-C9D1-3194-CD00-4C3B7C1A078C}"/>
              </a:ext>
            </a:extLst>
          </p:cNvPr>
          <p:cNvSpPr>
            <a:spLocks noGrp="1"/>
          </p:cNvSpPr>
          <p:nvPr>
            <p:ph type="title"/>
          </p:nvPr>
        </p:nvSpPr>
        <p:spPr>
          <a:xfrm>
            <a:off x="360000" y="360000"/>
            <a:ext cx="9720000" cy="458606"/>
          </a:xfrm>
        </p:spPr>
        <p:txBody>
          <a:bodyPr/>
          <a:lstStyle/>
          <a:p>
            <a:r>
              <a:rPr kumimoji="0" lang="fr-FR" sz="2600" b="0" i="0" u="none" strike="noStrike" kern="1200" cap="none" spc="0" normalizeH="0" baseline="0" noProof="0">
                <a:ln>
                  <a:noFill/>
                </a:ln>
                <a:solidFill>
                  <a:srgbClr val="22272B"/>
                </a:solidFill>
                <a:effectLst/>
                <a:uLnTx/>
                <a:uFillTx/>
                <a:latin typeface="Public Sans"/>
                <a:ea typeface="+mj-ea"/>
                <a:cs typeface="+mj-cs"/>
              </a:rPr>
              <a:t>Japanese encephalitis virus</a:t>
            </a:r>
            <a:r>
              <a:rPr lang="fr-FR" sz="2600">
                <a:solidFill>
                  <a:srgbClr val="22272B"/>
                </a:solidFill>
                <a:latin typeface="Public Sans"/>
              </a:rPr>
              <a:t>: translated fact sheet </a:t>
            </a:r>
            <a:endParaRPr lang="en-AU"/>
          </a:p>
        </p:txBody>
      </p:sp>
      <p:sp>
        <p:nvSpPr>
          <p:cNvPr id="4" name="Slide Number Placeholder 3">
            <a:extLst>
              <a:ext uri="{FF2B5EF4-FFF2-40B4-BE49-F238E27FC236}">
                <a16:creationId xmlns:a16="http://schemas.microsoft.com/office/drawing/2014/main" id="{49E8A4CC-9A30-3DA2-8C5F-6C0EF8A9117F}"/>
              </a:ext>
            </a:extLst>
          </p:cNvPr>
          <p:cNvSpPr>
            <a:spLocks noGrp="1"/>
          </p:cNvSpPr>
          <p:nvPr>
            <p:ph type="sldNum" sz="quarter" idx="12"/>
          </p:nvPr>
        </p:nvSpPr>
        <p:spPr/>
        <p:txBody>
          <a:bodyPr/>
          <a:lstStyle/>
          <a:p>
            <a:fld id="{10A01DC5-1685-4615-8240-15192985C6A2}" type="slidenum">
              <a:rPr lang="en-AU" smtClean="0"/>
              <a:pPr/>
              <a:t>10</a:t>
            </a:fld>
            <a:endParaRPr lang="en-AU"/>
          </a:p>
        </p:txBody>
      </p:sp>
      <p:sp>
        <p:nvSpPr>
          <p:cNvPr id="6" name="TextBox 5">
            <a:extLst>
              <a:ext uri="{FF2B5EF4-FFF2-40B4-BE49-F238E27FC236}">
                <a16:creationId xmlns:a16="http://schemas.microsoft.com/office/drawing/2014/main" id="{B6448129-A64F-8D66-1321-FE8E340F089B}"/>
              </a:ext>
            </a:extLst>
          </p:cNvPr>
          <p:cNvSpPr txBox="1"/>
          <p:nvPr/>
        </p:nvSpPr>
        <p:spPr>
          <a:xfrm>
            <a:off x="4548188" y="1142748"/>
            <a:ext cx="6305901" cy="899029"/>
          </a:xfrm>
          <a:prstGeom prst="rect">
            <a:avLst/>
          </a:prstGeom>
          <a:noFill/>
        </p:spPr>
        <p:txBody>
          <a:bodyPr wrap="square" lIns="91440" tIns="45720" rIns="91440" bIns="45720" rtlCol="0" anchor="t">
            <a:spAutoFit/>
          </a:bodyPr>
          <a:lstStyle/>
          <a:p>
            <a:pPr>
              <a:lnSpc>
                <a:spcPts val="1600"/>
              </a:lnSpc>
              <a:spcBef>
                <a:spcPts val="600"/>
              </a:spcBef>
              <a:spcAft>
                <a:spcPts val="600"/>
              </a:spcAft>
            </a:pPr>
            <a:r>
              <a:rPr lang="en-US" sz="1100" b="1"/>
              <a:t>Languages available:</a:t>
            </a:r>
            <a:br>
              <a:rPr lang="en-US" sz="1100" b="1"/>
            </a:br>
            <a:br>
              <a:rPr lang="en-US" sz="1100" b="1"/>
            </a:br>
            <a:r>
              <a:rPr lang="en-US" sz="1100">
                <a:hlinkClick r:id="rId2"/>
              </a:rPr>
              <a:t>Arabic</a:t>
            </a:r>
            <a:r>
              <a:rPr lang="en-US" sz="1100"/>
              <a:t>, </a:t>
            </a:r>
            <a:r>
              <a:rPr lang="en-US" sz="1100">
                <a:hlinkClick r:id="rId3"/>
              </a:rPr>
              <a:t>Chinese </a:t>
            </a:r>
            <a:r>
              <a:rPr lang="en-AU" sz="1100">
                <a:hlinkClick r:id="rId3"/>
              </a:rPr>
              <a:t>–</a:t>
            </a:r>
            <a:r>
              <a:rPr lang="en-US" sz="1100">
                <a:hlinkClick r:id="rId3"/>
              </a:rPr>
              <a:t> Simplified</a:t>
            </a:r>
            <a:r>
              <a:rPr lang="en-US" sz="1100"/>
              <a:t>, </a:t>
            </a:r>
            <a:r>
              <a:rPr lang="en-US" sz="1100">
                <a:hlinkClick r:id="rId4"/>
              </a:rPr>
              <a:t>English</a:t>
            </a:r>
            <a:r>
              <a:rPr lang="en-US" sz="1100"/>
              <a:t>, </a:t>
            </a:r>
            <a:r>
              <a:rPr lang="en-US" sz="1100">
                <a:hlinkClick r:id="rId5"/>
              </a:rPr>
              <a:t>Filipino</a:t>
            </a:r>
            <a:r>
              <a:rPr lang="en-US" sz="1100"/>
              <a:t>, </a:t>
            </a:r>
            <a:r>
              <a:rPr lang="en-US" sz="1100">
                <a:hlinkClick r:id="rId6"/>
              </a:rPr>
              <a:t>Hindi</a:t>
            </a:r>
            <a:r>
              <a:rPr lang="en-US" sz="1100"/>
              <a:t>, </a:t>
            </a:r>
            <a:r>
              <a:rPr lang="en-US" sz="1100">
                <a:hlinkClick r:id="rId7"/>
              </a:rPr>
              <a:t>Italian</a:t>
            </a:r>
            <a:r>
              <a:rPr lang="en-US" sz="1100"/>
              <a:t>, </a:t>
            </a:r>
            <a:r>
              <a:rPr lang="en-AU" sz="1100">
                <a:solidFill>
                  <a:srgbClr val="22272B"/>
                </a:solidFill>
                <a:hlinkClick r:id="rId8"/>
              </a:rPr>
              <a:t>Kurdish – </a:t>
            </a:r>
            <a:r>
              <a:rPr lang="en-AU" sz="1100">
                <a:hlinkClick r:id="rId8"/>
              </a:rPr>
              <a:t>Kurmanji</a:t>
            </a:r>
            <a:r>
              <a:rPr lang="en-AU" sz="1100"/>
              <a:t>, </a:t>
            </a:r>
            <a:r>
              <a:rPr lang="en-AU" sz="1100">
                <a:hlinkClick r:id="rId9"/>
              </a:rPr>
              <a:t>Malayalam</a:t>
            </a:r>
            <a:r>
              <a:rPr lang="en-AU" sz="1100"/>
              <a:t>, </a:t>
            </a:r>
            <a:r>
              <a:rPr lang="en-AU" sz="1100">
                <a:hlinkClick r:id="rId10"/>
              </a:rPr>
              <a:t>Nepali</a:t>
            </a:r>
            <a:r>
              <a:rPr lang="en-AU" sz="1100"/>
              <a:t>, </a:t>
            </a:r>
            <a:r>
              <a:rPr lang="en-AU" sz="1100">
                <a:hlinkClick r:id="rId11"/>
              </a:rPr>
              <a:t>Punjabi</a:t>
            </a:r>
            <a:r>
              <a:rPr lang="en-AU" sz="1100"/>
              <a:t>, </a:t>
            </a:r>
            <a:r>
              <a:rPr lang="en-AU" sz="1100">
                <a:hlinkClick r:id="rId12"/>
              </a:rPr>
              <a:t>Vietnamese</a:t>
            </a:r>
            <a:endParaRPr lang="en-US" sz="1100"/>
          </a:p>
        </p:txBody>
      </p:sp>
      <p:pic>
        <p:nvPicPr>
          <p:cNvPr id="7" name="Picture 6">
            <a:extLst>
              <a:ext uri="{FF2B5EF4-FFF2-40B4-BE49-F238E27FC236}">
                <a16:creationId xmlns:a16="http://schemas.microsoft.com/office/drawing/2014/main" id="{2B4E307D-D452-262F-11D5-A40108438281}"/>
              </a:ext>
            </a:extLst>
          </p:cNvPr>
          <p:cNvPicPr>
            <a:picLocks noChangeAspect="1"/>
          </p:cNvPicPr>
          <p:nvPr/>
        </p:nvPicPr>
        <p:blipFill rotWithShape="1">
          <a:blip r:embed="rId13"/>
          <a:srcRect t="-1" b="205"/>
          <a:stretch/>
        </p:blipFill>
        <p:spPr>
          <a:xfrm>
            <a:off x="704849" y="1601787"/>
            <a:ext cx="3262699" cy="4635501"/>
          </a:xfrm>
          <a:prstGeom prst="rect">
            <a:avLst/>
          </a:prstGeom>
          <a:effectLst>
            <a:outerShdw blurRad="50800" dist="38100" dir="2700000" algn="ctr" rotWithShape="0">
              <a:srgbClr val="000000">
                <a:alpha val="40000"/>
              </a:srgbClr>
            </a:outerShdw>
          </a:effectLst>
        </p:spPr>
      </p:pic>
    </p:spTree>
    <p:extLst>
      <p:ext uri="{BB962C8B-B14F-4D97-AF65-F5344CB8AC3E}">
        <p14:creationId xmlns:p14="http://schemas.microsoft.com/office/powerpoint/2010/main" val="3774182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3004-C9D1-3194-CD00-4C3B7C1A078C}"/>
              </a:ext>
            </a:extLst>
          </p:cNvPr>
          <p:cNvSpPr>
            <a:spLocks noGrp="1"/>
          </p:cNvSpPr>
          <p:nvPr>
            <p:ph type="title"/>
          </p:nvPr>
        </p:nvSpPr>
        <p:spPr>
          <a:xfrm>
            <a:off x="360000" y="360000"/>
            <a:ext cx="9720000" cy="458606"/>
          </a:xfrm>
        </p:spPr>
        <p:txBody>
          <a:bodyPr/>
          <a:lstStyle/>
          <a:p>
            <a:r>
              <a:rPr kumimoji="0" lang="fr-FR" sz="2600" b="0" i="0" u="none" strike="noStrike" kern="1200" cap="none" spc="0" normalizeH="0" baseline="0" noProof="0" err="1">
                <a:ln>
                  <a:noFill/>
                </a:ln>
                <a:solidFill>
                  <a:srgbClr val="22272B"/>
                </a:solidFill>
                <a:effectLst/>
                <a:uLnTx/>
                <a:uFillTx/>
                <a:latin typeface="Public Sans"/>
                <a:ea typeface="+mj-ea"/>
                <a:cs typeface="+mj-cs"/>
              </a:rPr>
              <a:t>Japanese</a:t>
            </a:r>
            <a:r>
              <a:rPr kumimoji="0" lang="fr-FR" sz="2600" b="0" i="0" u="none" strike="noStrike" kern="1200" cap="none" spc="0" normalizeH="0" baseline="0" noProof="0">
                <a:ln>
                  <a:noFill/>
                </a:ln>
                <a:solidFill>
                  <a:srgbClr val="22272B"/>
                </a:solidFill>
                <a:effectLst/>
                <a:uLnTx/>
                <a:uFillTx/>
                <a:latin typeface="Public Sans"/>
                <a:ea typeface="+mj-ea"/>
                <a:cs typeface="+mj-cs"/>
              </a:rPr>
              <a:t> </a:t>
            </a:r>
            <a:r>
              <a:rPr kumimoji="0" lang="fr-FR" sz="2600" b="0" i="0" u="none" strike="noStrike" kern="1200" cap="none" spc="0" normalizeH="0" baseline="0" noProof="0" err="1">
                <a:ln>
                  <a:noFill/>
                </a:ln>
                <a:solidFill>
                  <a:srgbClr val="22272B"/>
                </a:solidFill>
                <a:effectLst/>
                <a:uLnTx/>
                <a:uFillTx/>
                <a:latin typeface="Public Sans"/>
                <a:ea typeface="+mj-ea"/>
                <a:cs typeface="+mj-cs"/>
              </a:rPr>
              <a:t>encephalitis</a:t>
            </a:r>
            <a:r>
              <a:rPr kumimoji="0" lang="fr-FR" sz="2600" b="0" i="0" u="none" strike="noStrike" kern="1200" cap="none" spc="0" normalizeH="0" baseline="0" noProof="0">
                <a:ln>
                  <a:noFill/>
                </a:ln>
                <a:solidFill>
                  <a:srgbClr val="22272B"/>
                </a:solidFill>
                <a:effectLst/>
                <a:uLnTx/>
                <a:uFillTx/>
                <a:latin typeface="Public Sans"/>
                <a:ea typeface="+mj-ea"/>
                <a:cs typeface="+mj-cs"/>
              </a:rPr>
              <a:t> virus</a:t>
            </a:r>
            <a:r>
              <a:rPr lang="fr-FR" sz="2600">
                <a:solidFill>
                  <a:srgbClr val="22272B"/>
                </a:solidFill>
                <a:latin typeface="Public Sans"/>
              </a:rPr>
              <a:t>: </a:t>
            </a:r>
            <a:r>
              <a:rPr lang="fr-FR" sz="2600" err="1">
                <a:solidFill>
                  <a:srgbClr val="22272B"/>
                </a:solidFill>
                <a:latin typeface="Public Sans"/>
              </a:rPr>
              <a:t>translated</a:t>
            </a:r>
            <a:r>
              <a:rPr lang="fr-FR" sz="2600">
                <a:solidFill>
                  <a:srgbClr val="22272B"/>
                </a:solidFill>
                <a:latin typeface="Public Sans"/>
              </a:rPr>
              <a:t> social </a:t>
            </a:r>
            <a:r>
              <a:rPr lang="fr-FR" sz="2600" err="1">
                <a:solidFill>
                  <a:srgbClr val="22272B"/>
                </a:solidFill>
                <a:latin typeface="Public Sans"/>
              </a:rPr>
              <a:t>tile</a:t>
            </a:r>
            <a:endParaRPr lang="en-AU"/>
          </a:p>
        </p:txBody>
      </p:sp>
      <p:sp>
        <p:nvSpPr>
          <p:cNvPr id="4" name="Slide Number Placeholder 3">
            <a:extLst>
              <a:ext uri="{FF2B5EF4-FFF2-40B4-BE49-F238E27FC236}">
                <a16:creationId xmlns:a16="http://schemas.microsoft.com/office/drawing/2014/main" id="{49E8A4CC-9A30-3DA2-8C5F-6C0EF8A9117F}"/>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6" name="TextBox 5">
            <a:extLst>
              <a:ext uri="{FF2B5EF4-FFF2-40B4-BE49-F238E27FC236}">
                <a16:creationId xmlns:a16="http://schemas.microsoft.com/office/drawing/2014/main" id="{B6448129-A64F-8D66-1321-FE8E340F089B}"/>
              </a:ext>
            </a:extLst>
          </p:cNvPr>
          <p:cNvSpPr txBox="1"/>
          <p:nvPr/>
        </p:nvSpPr>
        <p:spPr>
          <a:xfrm>
            <a:off x="4452652" y="1142748"/>
            <a:ext cx="6305901" cy="899029"/>
          </a:xfrm>
          <a:prstGeom prst="rect">
            <a:avLst/>
          </a:prstGeom>
          <a:noFill/>
        </p:spPr>
        <p:txBody>
          <a:bodyPr wrap="square" lIns="91440" tIns="45720" rIns="91440" bIns="45720" rtlCol="0" anchor="t">
            <a:spAutoFit/>
          </a:bodyPr>
          <a:lstStyle/>
          <a:p>
            <a:pPr marL="0" marR="0" lvl="0" indent="0" algn="l" defTabSz="609585" rtl="0" eaLnBrk="1" fontAlgn="auto" latinLnBrk="0" hangingPunct="1">
              <a:lnSpc>
                <a:spcPts val="1600"/>
              </a:lnSpc>
              <a:spcBef>
                <a:spcPts val="600"/>
              </a:spcBef>
              <a:spcAft>
                <a:spcPts val="600"/>
              </a:spcAft>
              <a:buClrTx/>
              <a:buSzTx/>
              <a:buFontTx/>
              <a:buNone/>
              <a:tabLst/>
              <a:defRPr/>
            </a:pPr>
            <a:r>
              <a:rPr kumimoji="0" lang="en-US" sz="1100" b="1" i="0" u="none" strike="noStrike" kern="1200" cap="none" spc="0" normalizeH="0" baseline="0" noProof="0" dirty="0">
                <a:ln>
                  <a:noFill/>
                </a:ln>
                <a:solidFill>
                  <a:srgbClr val="22272B"/>
                </a:solidFill>
                <a:effectLst/>
                <a:uLnTx/>
                <a:uFillTx/>
                <a:latin typeface="Public Sans Light"/>
                <a:ea typeface="+mn-ea"/>
                <a:cs typeface="+mn-cs"/>
              </a:rPr>
              <a:t>Languages available:</a:t>
            </a:r>
            <a:br>
              <a:rPr kumimoji="0" lang="en-US" sz="1100" b="1" i="0" u="none" strike="noStrike" kern="1200" cap="none" spc="0" normalizeH="0" baseline="0" noProof="0" dirty="0">
                <a:ln>
                  <a:noFill/>
                </a:ln>
                <a:solidFill>
                  <a:srgbClr val="22272B"/>
                </a:solidFill>
                <a:effectLst/>
                <a:uLnTx/>
                <a:uFillTx/>
                <a:latin typeface="Public Sans Light"/>
                <a:ea typeface="+mn-ea"/>
                <a:cs typeface="+mn-cs"/>
              </a:rPr>
            </a:br>
            <a:br>
              <a:rPr kumimoji="0" lang="en-US" sz="1100" b="1" i="0" u="none" strike="noStrike" kern="1200" cap="none" spc="0" normalizeH="0" baseline="0" noProof="0" dirty="0">
                <a:ln>
                  <a:noFill/>
                </a:ln>
                <a:solidFill>
                  <a:srgbClr val="22272B"/>
                </a:solidFill>
                <a:effectLst/>
                <a:uLnTx/>
                <a:uFillTx/>
                <a:latin typeface="Public Sans Light"/>
                <a:ea typeface="+mn-ea"/>
                <a:cs typeface="+mn-cs"/>
              </a:rPr>
            </a:br>
            <a:r>
              <a:rPr kumimoji="0" lang="en-US" sz="1100" b="0" i="0" u="none" strike="noStrike" kern="1200" cap="none" spc="0" normalizeH="0" baseline="0" noProof="0" dirty="0">
                <a:ln>
                  <a:noFill/>
                </a:ln>
                <a:solidFill>
                  <a:srgbClr val="22272B"/>
                </a:solidFill>
                <a:effectLst/>
                <a:uLnTx/>
                <a:uFillTx/>
                <a:latin typeface="Public Sans Light"/>
                <a:ea typeface="+mn-ea"/>
                <a:cs typeface="+mn-cs"/>
                <a:hlinkClick r:id="rId2"/>
              </a:rPr>
              <a:t>Arabic</a:t>
            </a:r>
            <a:r>
              <a:rPr kumimoji="0" lang="en-US"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US" sz="1100" b="0" i="0" u="none" strike="noStrike" kern="1200" cap="none" spc="0" normalizeH="0" baseline="0" noProof="0" dirty="0">
                <a:ln>
                  <a:noFill/>
                </a:ln>
                <a:solidFill>
                  <a:srgbClr val="22272B"/>
                </a:solidFill>
                <a:effectLst/>
                <a:uLnTx/>
                <a:uFillTx/>
                <a:latin typeface="Public Sans Light"/>
                <a:ea typeface="+mn-ea"/>
                <a:cs typeface="+mn-cs"/>
                <a:hlinkClick r:id="rId3"/>
              </a:rPr>
              <a:t>Chinese </a:t>
            </a:r>
            <a:r>
              <a:rPr kumimoji="0" lang="en-AU" sz="1100" b="0" i="0" u="none" strike="noStrike" kern="1200" cap="none" spc="0" normalizeH="0" baseline="0" noProof="0" dirty="0">
                <a:ln>
                  <a:noFill/>
                </a:ln>
                <a:solidFill>
                  <a:srgbClr val="22272B"/>
                </a:solidFill>
                <a:effectLst/>
                <a:uLnTx/>
                <a:uFillTx/>
                <a:latin typeface="Public Sans Light"/>
                <a:ea typeface="+mn-ea"/>
                <a:cs typeface="+mn-cs"/>
                <a:hlinkClick r:id="rId3"/>
              </a:rPr>
              <a:t>–</a:t>
            </a:r>
            <a:r>
              <a:rPr kumimoji="0" lang="en-US" sz="1100" b="0" i="0" u="none" strike="noStrike" kern="1200" cap="none" spc="0" normalizeH="0" baseline="0" noProof="0" dirty="0">
                <a:ln>
                  <a:noFill/>
                </a:ln>
                <a:solidFill>
                  <a:srgbClr val="22272B"/>
                </a:solidFill>
                <a:effectLst/>
                <a:uLnTx/>
                <a:uFillTx/>
                <a:latin typeface="Public Sans Light"/>
                <a:ea typeface="+mn-ea"/>
                <a:cs typeface="+mn-cs"/>
                <a:hlinkClick r:id="rId3"/>
              </a:rPr>
              <a:t> Simplified</a:t>
            </a:r>
            <a:r>
              <a:rPr kumimoji="0" lang="en-US"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US" sz="1100" b="0" i="0" u="none" strike="noStrike" kern="1200" cap="none" spc="0" normalizeH="0" baseline="0" noProof="0" dirty="0">
                <a:ln>
                  <a:noFill/>
                </a:ln>
                <a:solidFill>
                  <a:srgbClr val="22272B"/>
                </a:solidFill>
                <a:effectLst/>
                <a:uLnTx/>
                <a:uFillTx/>
                <a:latin typeface="Public Sans Light"/>
                <a:ea typeface="+mn-ea"/>
                <a:cs typeface="+mn-cs"/>
                <a:hlinkClick r:id="rId4"/>
              </a:rPr>
              <a:t>English</a:t>
            </a:r>
            <a:r>
              <a:rPr kumimoji="0" lang="en-US"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US" sz="1100" b="0" i="0" u="none" strike="noStrike" kern="1200" cap="none" spc="0" normalizeH="0" baseline="0" noProof="0" dirty="0">
                <a:ln>
                  <a:noFill/>
                </a:ln>
                <a:solidFill>
                  <a:srgbClr val="22272B"/>
                </a:solidFill>
                <a:effectLst/>
                <a:uLnTx/>
                <a:uFillTx/>
                <a:latin typeface="Public Sans Light"/>
                <a:ea typeface="+mn-ea"/>
                <a:cs typeface="+mn-cs"/>
                <a:hlinkClick r:id="rId5"/>
              </a:rPr>
              <a:t>Filipino</a:t>
            </a:r>
            <a:r>
              <a:rPr kumimoji="0" lang="en-US"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US" sz="1100" b="0" i="0" u="none" strike="noStrike" kern="1200" cap="none" spc="0" normalizeH="0" baseline="0" noProof="0" dirty="0">
                <a:ln>
                  <a:noFill/>
                </a:ln>
                <a:solidFill>
                  <a:srgbClr val="22272B"/>
                </a:solidFill>
                <a:effectLst/>
                <a:uLnTx/>
                <a:uFillTx/>
                <a:latin typeface="Public Sans Light"/>
                <a:ea typeface="+mn-ea"/>
                <a:cs typeface="+mn-cs"/>
                <a:hlinkClick r:id="rId6"/>
              </a:rPr>
              <a:t>Hindi</a:t>
            </a:r>
            <a:r>
              <a:rPr kumimoji="0" lang="en-US"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US" sz="1100" b="0" i="0" u="none" strike="noStrike" kern="1200" cap="none" spc="0" normalizeH="0" baseline="0" noProof="0" dirty="0">
                <a:ln>
                  <a:noFill/>
                </a:ln>
                <a:solidFill>
                  <a:srgbClr val="22272B"/>
                </a:solidFill>
                <a:effectLst/>
                <a:uLnTx/>
                <a:uFillTx/>
                <a:latin typeface="Public Sans Light"/>
                <a:ea typeface="+mn-ea"/>
                <a:cs typeface="+mn-cs"/>
                <a:hlinkClick r:id="rId7"/>
              </a:rPr>
              <a:t>Italian</a:t>
            </a:r>
            <a:r>
              <a:rPr kumimoji="0" lang="en-US"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AU" sz="1100" b="0" i="0" u="none" strike="noStrike" kern="1200" cap="none" spc="0" normalizeH="0" baseline="0" noProof="0" dirty="0">
                <a:ln>
                  <a:noFill/>
                </a:ln>
                <a:solidFill>
                  <a:srgbClr val="22272B"/>
                </a:solidFill>
                <a:effectLst/>
                <a:uLnTx/>
                <a:uFillTx/>
                <a:latin typeface="Public Sans Light"/>
                <a:ea typeface="+mn-ea"/>
                <a:cs typeface="+mn-cs"/>
                <a:hlinkClick r:id="rId8"/>
              </a:rPr>
              <a:t>Kurdish – </a:t>
            </a:r>
            <a:r>
              <a:rPr kumimoji="0" lang="en-AU" sz="1100" b="0" i="0" u="none" strike="noStrike" kern="1200" cap="none" spc="0" normalizeH="0" baseline="0" noProof="0" dirty="0" err="1">
                <a:ln>
                  <a:noFill/>
                </a:ln>
                <a:solidFill>
                  <a:srgbClr val="22272B"/>
                </a:solidFill>
                <a:effectLst/>
                <a:uLnTx/>
                <a:uFillTx/>
                <a:latin typeface="Public Sans Light"/>
                <a:ea typeface="+mn-ea"/>
                <a:cs typeface="+mn-cs"/>
                <a:hlinkClick r:id="rId8"/>
              </a:rPr>
              <a:t>Kurmanji</a:t>
            </a:r>
            <a:r>
              <a:rPr kumimoji="0" lang="en-AU"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AU" sz="1100" b="0" i="0" u="none" strike="noStrike" kern="1200" cap="none" spc="0" normalizeH="0" baseline="0" noProof="0" dirty="0">
                <a:ln>
                  <a:noFill/>
                </a:ln>
                <a:solidFill>
                  <a:srgbClr val="22272B"/>
                </a:solidFill>
                <a:effectLst/>
                <a:uLnTx/>
                <a:uFillTx/>
                <a:latin typeface="Public Sans Light"/>
                <a:ea typeface="+mn-ea"/>
                <a:cs typeface="+mn-cs"/>
                <a:hlinkClick r:id="rId9"/>
              </a:rPr>
              <a:t>Malayalam</a:t>
            </a:r>
            <a:r>
              <a:rPr kumimoji="0" lang="en-AU"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AU" sz="1100" b="0" i="0" u="none" strike="noStrike" kern="1200" cap="none" spc="0" normalizeH="0" baseline="0" noProof="0" dirty="0">
                <a:ln>
                  <a:noFill/>
                </a:ln>
                <a:solidFill>
                  <a:srgbClr val="22272B"/>
                </a:solidFill>
                <a:effectLst/>
                <a:uLnTx/>
                <a:uFillTx/>
                <a:latin typeface="Public Sans Light"/>
                <a:ea typeface="+mn-ea"/>
                <a:cs typeface="+mn-cs"/>
                <a:hlinkClick r:id="rId10"/>
              </a:rPr>
              <a:t>Nepali,</a:t>
            </a:r>
            <a:r>
              <a:rPr kumimoji="0" lang="en-AU"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AU" sz="1100" b="0" i="0" u="none" strike="noStrike" kern="1200" cap="none" spc="0" normalizeH="0" baseline="0" noProof="0" dirty="0">
                <a:ln>
                  <a:noFill/>
                </a:ln>
                <a:solidFill>
                  <a:srgbClr val="22272B"/>
                </a:solidFill>
                <a:effectLst/>
                <a:uLnTx/>
                <a:uFillTx/>
                <a:latin typeface="Public Sans Light"/>
                <a:ea typeface="+mn-ea"/>
                <a:cs typeface="+mn-cs"/>
                <a:hlinkClick r:id="rId11"/>
              </a:rPr>
              <a:t>Punjabi</a:t>
            </a:r>
            <a:r>
              <a:rPr kumimoji="0" lang="en-AU"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AU" sz="1100" b="0" i="0" u="none" strike="noStrike" kern="1200" cap="none" spc="0" normalizeH="0" baseline="0" noProof="0" dirty="0">
                <a:ln>
                  <a:noFill/>
                </a:ln>
                <a:solidFill>
                  <a:srgbClr val="22272B"/>
                </a:solidFill>
                <a:effectLst/>
                <a:uLnTx/>
                <a:uFillTx/>
                <a:latin typeface="Public Sans Light"/>
                <a:ea typeface="+mn-ea"/>
                <a:cs typeface="+mn-cs"/>
                <a:hlinkClick r:id="rId12"/>
              </a:rPr>
              <a:t>Vietnamese</a:t>
            </a:r>
            <a:endParaRPr kumimoji="0" lang="en-US" sz="11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8" name="Picture 7" descr="Text, letter&#10;&#10;Description automatically generated">
            <a:extLst>
              <a:ext uri="{FF2B5EF4-FFF2-40B4-BE49-F238E27FC236}">
                <a16:creationId xmlns:a16="http://schemas.microsoft.com/office/drawing/2014/main" id="{0F576205-E8E3-E1B2-B72F-7DAD9FB3171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8973" y="1216224"/>
            <a:ext cx="3600000" cy="3600000"/>
          </a:xfrm>
          <a:prstGeom prst="rect">
            <a:avLst/>
          </a:prstGeom>
        </p:spPr>
      </p:pic>
    </p:spTree>
    <p:extLst>
      <p:ext uri="{BB962C8B-B14F-4D97-AF65-F5344CB8AC3E}">
        <p14:creationId xmlns:p14="http://schemas.microsoft.com/office/powerpoint/2010/main" val="388137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B20DC-B584-7BAF-0177-6EFDC8D74E3B}"/>
              </a:ext>
            </a:extLst>
          </p:cNvPr>
          <p:cNvSpPr>
            <a:spLocks noGrp="1"/>
          </p:cNvSpPr>
          <p:nvPr>
            <p:ph type="ctrTitle"/>
          </p:nvPr>
        </p:nvSpPr>
        <p:spPr>
          <a:xfrm>
            <a:off x="695325" y="1773238"/>
            <a:ext cx="10242886" cy="1204159"/>
          </a:xfrm>
        </p:spPr>
        <p:txBody>
          <a:bodyPr>
            <a:normAutofit fontScale="90000"/>
          </a:bodyPr>
          <a:lstStyle/>
          <a:p>
            <a:r>
              <a:rPr lang="en-GB"/>
              <a:t>Vaccination alert for identified local government areas </a:t>
            </a:r>
            <a:endParaRPr lang="en-AU"/>
          </a:p>
        </p:txBody>
      </p:sp>
      <p:sp>
        <p:nvSpPr>
          <p:cNvPr id="12" name="TextBox 11">
            <a:extLst>
              <a:ext uri="{FF2B5EF4-FFF2-40B4-BE49-F238E27FC236}">
                <a16:creationId xmlns:a16="http://schemas.microsoft.com/office/drawing/2014/main" id="{262CB39A-F336-3FF9-41ED-56E96155EE14}"/>
              </a:ext>
            </a:extLst>
          </p:cNvPr>
          <p:cNvSpPr txBox="1"/>
          <p:nvPr/>
        </p:nvSpPr>
        <p:spPr>
          <a:xfrm>
            <a:off x="596918" y="3862634"/>
            <a:ext cx="9938416" cy="1009081"/>
          </a:xfrm>
          <a:prstGeom prst="rect">
            <a:avLst/>
          </a:prstGeom>
          <a:noFill/>
        </p:spPr>
        <p:txBody>
          <a:bodyPr wrap="square" lIns="91440" tIns="45720" rIns="91440" bIns="45720" numCol="3" rtlCol="0" anchor="t">
            <a:noAutofit/>
          </a:bodyPr>
          <a:lstStyle/>
          <a:p>
            <a:pPr marL="228600" indent="-228600">
              <a:buFont typeface="Arial"/>
              <a:buChar char="•"/>
            </a:pPr>
            <a:r>
              <a:rPr lang="en-AU" sz="1200" b="1">
                <a:ea typeface="+mn-lt"/>
                <a:cs typeface="+mn-lt"/>
              </a:rPr>
              <a:t>Albury</a:t>
            </a:r>
            <a:endParaRPr lang="en-US"/>
          </a:p>
          <a:p>
            <a:pPr marL="228600" indent="-228600">
              <a:buFont typeface="Arial"/>
              <a:buChar char="•"/>
            </a:pPr>
            <a:r>
              <a:rPr lang="en-AU" sz="1200" b="1">
                <a:ea typeface="+mn-lt"/>
                <a:cs typeface="+mn-lt"/>
              </a:rPr>
              <a:t>Balranald</a:t>
            </a:r>
          </a:p>
          <a:p>
            <a:pPr marL="228600" indent="-228600">
              <a:buFont typeface="Arial"/>
              <a:buChar char="•"/>
            </a:pPr>
            <a:r>
              <a:rPr lang="en-AU" sz="1200" b="1">
                <a:ea typeface="+mn-lt"/>
                <a:cs typeface="+mn-lt"/>
              </a:rPr>
              <a:t>Berrigan</a:t>
            </a:r>
          </a:p>
          <a:p>
            <a:pPr marL="228600" indent="-228600">
              <a:buFont typeface="Arial"/>
              <a:buChar char="•"/>
            </a:pPr>
            <a:r>
              <a:rPr lang="en-AU" sz="1200" b="1">
                <a:ea typeface="+mn-lt"/>
                <a:cs typeface="+mn-lt"/>
              </a:rPr>
              <a:t>Bland</a:t>
            </a:r>
          </a:p>
          <a:p>
            <a:pPr marL="228600" indent="-228600">
              <a:buFont typeface="Arial"/>
              <a:buChar char="•"/>
            </a:pPr>
            <a:r>
              <a:rPr lang="en-AU" sz="1200" b="1">
                <a:ea typeface="+mn-lt"/>
                <a:cs typeface="+mn-lt"/>
              </a:rPr>
              <a:t>Bogan</a:t>
            </a:r>
          </a:p>
          <a:p>
            <a:pPr marL="228600" indent="-228600">
              <a:buFont typeface="Arial"/>
              <a:buChar char="•"/>
            </a:pPr>
            <a:r>
              <a:rPr lang="en-AU" sz="1200" b="1">
                <a:ea typeface="+mn-lt"/>
                <a:cs typeface="+mn-lt"/>
              </a:rPr>
              <a:t>Bourke</a:t>
            </a:r>
          </a:p>
          <a:p>
            <a:pPr marL="228600" indent="-228600">
              <a:buFont typeface="Arial"/>
              <a:buChar char="•"/>
            </a:pPr>
            <a:r>
              <a:rPr lang="en-AU" sz="1200" b="1">
                <a:ea typeface="+mn-lt"/>
                <a:cs typeface="+mn-lt"/>
              </a:rPr>
              <a:t>Brewarrina</a:t>
            </a:r>
          </a:p>
          <a:p>
            <a:pPr marL="228600" indent="-228600">
              <a:buFont typeface="Arial"/>
              <a:buChar char="•"/>
            </a:pPr>
            <a:r>
              <a:rPr lang="en-AU" sz="1200" b="1">
                <a:ea typeface="+mn-lt"/>
                <a:cs typeface="+mn-lt"/>
              </a:rPr>
              <a:t>Broken Hill</a:t>
            </a:r>
            <a:endParaRPr lang="en-AU"/>
          </a:p>
          <a:p>
            <a:pPr marL="228600" indent="-228600">
              <a:buFont typeface="Arial"/>
              <a:buChar char="•"/>
            </a:pPr>
            <a:r>
              <a:rPr lang="en-AU" sz="1200" b="1">
                <a:ea typeface="+mn-lt"/>
                <a:cs typeface="+mn-lt"/>
              </a:rPr>
              <a:t>Carrathool</a:t>
            </a:r>
          </a:p>
          <a:p>
            <a:pPr marL="228600" indent="-228600">
              <a:buFont typeface="Arial"/>
              <a:buChar char="•"/>
            </a:pPr>
            <a:r>
              <a:rPr lang="en-AU" sz="1200" b="1">
                <a:ea typeface="+mn-lt"/>
                <a:cs typeface="+mn-lt"/>
              </a:rPr>
              <a:t>Central Darling</a:t>
            </a:r>
          </a:p>
          <a:p>
            <a:pPr marL="228600" indent="-228600">
              <a:buFont typeface="Arial"/>
              <a:buChar char="•"/>
            </a:pPr>
            <a:r>
              <a:rPr lang="en-AU" sz="1200" b="1">
                <a:ea typeface="+mn-lt"/>
                <a:cs typeface="+mn-lt"/>
              </a:rPr>
              <a:t>Cobar</a:t>
            </a:r>
          </a:p>
          <a:p>
            <a:pPr marL="228600" indent="-228600">
              <a:buFont typeface="Arial"/>
              <a:buChar char="•"/>
            </a:pPr>
            <a:r>
              <a:rPr lang="en-AU" sz="1200" b="1">
                <a:ea typeface="+mn-lt"/>
                <a:cs typeface="+mn-lt"/>
              </a:rPr>
              <a:t>Coolamon</a:t>
            </a:r>
          </a:p>
          <a:p>
            <a:pPr marL="228600" indent="-228600">
              <a:buFont typeface="Arial"/>
              <a:buChar char="•"/>
            </a:pPr>
            <a:r>
              <a:rPr lang="en-AU" sz="1200" b="1">
                <a:ea typeface="+mn-lt"/>
                <a:cs typeface="+mn-lt"/>
              </a:rPr>
              <a:t>Coonamble</a:t>
            </a:r>
          </a:p>
          <a:p>
            <a:pPr marL="228600" indent="-228600">
              <a:buFont typeface="Arial"/>
              <a:buChar char="•"/>
            </a:pPr>
            <a:r>
              <a:rPr lang="en-AU" sz="1200" b="1">
                <a:ea typeface="+mn-lt"/>
                <a:cs typeface="+mn-lt"/>
              </a:rPr>
              <a:t>Dubbo Regional</a:t>
            </a:r>
          </a:p>
          <a:p>
            <a:pPr marL="228600" indent="-228600">
              <a:buFont typeface="Arial"/>
              <a:buChar char="•"/>
            </a:pPr>
            <a:r>
              <a:rPr lang="en-AU" sz="1200" b="1">
                <a:ea typeface="+mn-lt"/>
                <a:cs typeface="+mn-lt"/>
              </a:rPr>
              <a:t>Edward River</a:t>
            </a:r>
          </a:p>
          <a:p>
            <a:pPr marL="228600" indent="-228600">
              <a:buFont typeface="Arial"/>
              <a:buChar char="•"/>
            </a:pPr>
            <a:r>
              <a:rPr lang="en-AU" sz="1200" b="1">
                <a:ea typeface="+mn-lt"/>
                <a:cs typeface="+mn-lt"/>
              </a:rPr>
              <a:t>Federation</a:t>
            </a:r>
          </a:p>
          <a:p>
            <a:pPr marL="228600" indent="-228600">
              <a:buFont typeface="Arial"/>
              <a:buChar char="•"/>
            </a:pPr>
            <a:r>
              <a:rPr lang="en-AU" sz="1200" b="1">
                <a:ea typeface="+mn-lt"/>
                <a:cs typeface="+mn-lt"/>
              </a:rPr>
              <a:t>Forbes</a:t>
            </a:r>
          </a:p>
          <a:p>
            <a:pPr marL="228600" indent="-228600">
              <a:buFont typeface="Arial"/>
              <a:buChar char="•"/>
            </a:pPr>
            <a:r>
              <a:rPr lang="en-AU" sz="1200" b="1">
                <a:ea typeface="+mn-lt"/>
                <a:cs typeface="+mn-lt"/>
              </a:rPr>
              <a:t>Gilgandra</a:t>
            </a:r>
          </a:p>
          <a:p>
            <a:pPr marL="228600" indent="-228600">
              <a:buFont typeface="Arial"/>
              <a:buChar char="•"/>
            </a:pPr>
            <a:r>
              <a:rPr lang="en-AU" sz="1200" b="1">
                <a:ea typeface="+mn-lt"/>
                <a:cs typeface="+mn-lt"/>
              </a:rPr>
              <a:t>Goulburn </a:t>
            </a:r>
            <a:r>
              <a:rPr lang="en-AU" sz="1200" b="1" err="1">
                <a:ea typeface="+mn-lt"/>
                <a:cs typeface="+mn-lt"/>
              </a:rPr>
              <a:t>Mulwaree</a:t>
            </a:r>
            <a:endParaRPr lang="en-AU" sz="1200" b="1">
              <a:ea typeface="+mn-lt"/>
              <a:cs typeface="+mn-lt"/>
            </a:endParaRPr>
          </a:p>
          <a:p>
            <a:pPr marL="228600" indent="-228600">
              <a:buFont typeface="Arial"/>
              <a:buChar char="•"/>
            </a:pPr>
            <a:r>
              <a:rPr lang="en-AU" sz="1200" b="1">
                <a:ea typeface="+mn-lt"/>
                <a:cs typeface="+mn-lt"/>
              </a:rPr>
              <a:t>Greater Hume</a:t>
            </a:r>
          </a:p>
          <a:p>
            <a:pPr marL="228600" indent="-228600">
              <a:buFont typeface="Arial"/>
              <a:buChar char="•"/>
            </a:pPr>
            <a:r>
              <a:rPr lang="en-AU" sz="1200" b="1">
                <a:ea typeface="+mn-lt"/>
                <a:cs typeface="+mn-lt"/>
              </a:rPr>
              <a:t>Griffith</a:t>
            </a:r>
          </a:p>
          <a:p>
            <a:pPr marL="228600" indent="-228600">
              <a:buFont typeface="Arial"/>
              <a:buChar char="•"/>
            </a:pPr>
            <a:r>
              <a:rPr lang="en-AU" sz="1200" b="1">
                <a:ea typeface="+mn-lt"/>
                <a:cs typeface="+mn-lt"/>
              </a:rPr>
              <a:t>Hay</a:t>
            </a:r>
          </a:p>
          <a:p>
            <a:pPr marL="228600" indent="-228600">
              <a:buFont typeface="Arial"/>
              <a:buChar char="•"/>
            </a:pPr>
            <a:r>
              <a:rPr lang="en-AU" sz="1200" b="1">
                <a:ea typeface="+mn-lt"/>
                <a:cs typeface="+mn-lt"/>
              </a:rPr>
              <a:t>Junee</a:t>
            </a:r>
          </a:p>
          <a:p>
            <a:pPr marL="228600" indent="-228600">
              <a:buFont typeface="Arial"/>
              <a:buChar char="•"/>
            </a:pPr>
            <a:r>
              <a:rPr lang="en-AU" sz="1200" b="1">
                <a:ea typeface="+mn-lt"/>
                <a:cs typeface="+mn-lt"/>
              </a:rPr>
              <a:t>Lachlan</a:t>
            </a:r>
          </a:p>
          <a:p>
            <a:pPr marL="228600" indent="-228600">
              <a:buFont typeface="Arial"/>
              <a:buChar char="•"/>
            </a:pPr>
            <a:r>
              <a:rPr lang="en-AU" sz="1200" b="1">
                <a:ea typeface="+mn-lt"/>
                <a:cs typeface="+mn-lt"/>
              </a:rPr>
              <a:t>Leeton</a:t>
            </a:r>
          </a:p>
          <a:p>
            <a:pPr marL="228600" indent="-228600">
              <a:buFont typeface="Arial"/>
              <a:buChar char="•"/>
            </a:pPr>
            <a:r>
              <a:rPr lang="en-AU" sz="1200" b="1">
                <a:ea typeface="+mn-lt"/>
                <a:cs typeface="+mn-lt"/>
              </a:rPr>
              <a:t>Lockhart</a:t>
            </a:r>
          </a:p>
          <a:p>
            <a:pPr marL="228600" indent="-228600">
              <a:buFont typeface="Arial"/>
              <a:buChar char="•"/>
            </a:pPr>
            <a:r>
              <a:rPr lang="en-AU" sz="1200" b="1">
                <a:ea typeface="+mn-lt"/>
                <a:cs typeface="+mn-lt"/>
              </a:rPr>
              <a:t>Moree Plains</a:t>
            </a:r>
          </a:p>
          <a:p>
            <a:pPr marL="228600" indent="-228600">
              <a:buFont typeface="Arial"/>
              <a:buChar char="•"/>
            </a:pPr>
            <a:r>
              <a:rPr lang="en-AU" sz="1200" b="1">
                <a:ea typeface="+mn-lt"/>
                <a:cs typeface="+mn-lt"/>
              </a:rPr>
              <a:t>Murray River</a:t>
            </a:r>
          </a:p>
          <a:p>
            <a:pPr marL="228600" indent="-228600">
              <a:buFont typeface="Arial"/>
              <a:buChar char="•"/>
            </a:pPr>
            <a:r>
              <a:rPr lang="en-AU" sz="1200" b="1">
                <a:ea typeface="+mn-lt"/>
                <a:cs typeface="+mn-lt"/>
              </a:rPr>
              <a:t>Murrumbidgee</a:t>
            </a:r>
          </a:p>
          <a:p>
            <a:pPr marL="228600" indent="-228600">
              <a:buFont typeface="Arial"/>
              <a:buChar char="•"/>
            </a:pPr>
            <a:r>
              <a:rPr lang="en-AU" sz="1200" b="1">
                <a:ea typeface="+mn-lt"/>
                <a:cs typeface="+mn-lt"/>
              </a:rPr>
              <a:t>Narrabri</a:t>
            </a:r>
          </a:p>
          <a:p>
            <a:pPr marL="228600" indent="-228600">
              <a:buFont typeface="Arial"/>
              <a:buChar char="•"/>
            </a:pPr>
            <a:r>
              <a:rPr lang="en-AU" sz="1200" b="1">
                <a:ea typeface="+mn-lt"/>
                <a:cs typeface="+mn-lt"/>
              </a:rPr>
              <a:t>Narrandera</a:t>
            </a:r>
          </a:p>
          <a:p>
            <a:pPr marL="228600" indent="-228600">
              <a:buFont typeface="Arial"/>
              <a:buChar char="•"/>
            </a:pPr>
            <a:r>
              <a:rPr lang="en-AU" sz="1200" b="1">
                <a:ea typeface="+mn-lt"/>
                <a:cs typeface="+mn-lt"/>
              </a:rPr>
              <a:t>Narromine</a:t>
            </a:r>
          </a:p>
          <a:p>
            <a:pPr marL="228600" indent="-228600">
              <a:buFont typeface="Arial"/>
              <a:buChar char="•"/>
            </a:pPr>
            <a:r>
              <a:rPr lang="en-AU" sz="1200" b="1">
                <a:ea typeface="+mn-lt"/>
                <a:cs typeface="+mn-lt"/>
              </a:rPr>
              <a:t>Parkes</a:t>
            </a:r>
          </a:p>
          <a:p>
            <a:pPr marL="228600" indent="-228600">
              <a:buFont typeface="Arial"/>
              <a:buChar char="•"/>
            </a:pPr>
            <a:r>
              <a:rPr lang="en-AU" sz="1200" b="1">
                <a:ea typeface="+mn-lt"/>
                <a:cs typeface="+mn-lt"/>
              </a:rPr>
              <a:t>Temora</a:t>
            </a:r>
          </a:p>
          <a:p>
            <a:pPr marL="228600" indent="-228600">
              <a:buFont typeface="Arial"/>
              <a:buChar char="•"/>
            </a:pPr>
            <a:r>
              <a:rPr lang="en-AU" sz="1200" b="1">
                <a:ea typeface="+mn-lt"/>
                <a:cs typeface="+mn-lt"/>
              </a:rPr>
              <a:t>Unincorporated Far West Area</a:t>
            </a:r>
          </a:p>
          <a:p>
            <a:pPr marL="228600" indent="-228600">
              <a:buFont typeface="Arial"/>
              <a:buChar char="•"/>
            </a:pPr>
            <a:r>
              <a:rPr lang="en-AU" sz="1200" b="1">
                <a:ea typeface="+mn-lt"/>
                <a:cs typeface="+mn-lt"/>
              </a:rPr>
              <a:t>Wagga Wagga</a:t>
            </a:r>
          </a:p>
          <a:p>
            <a:pPr marL="228600" indent="-228600">
              <a:buFont typeface="Arial"/>
              <a:buChar char="•"/>
            </a:pPr>
            <a:r>
              <a:rPr lang="en-AU" sz="1200" b="1">
                <a:ea typeface="+mn-lt"/>
                <a:cs typeface="+mn-lt"/>
              </a:rPr>
              <a:t>Walgett</a:t>
            </a:r>
          </a:p>
          <a:p>
            <a:pPr marL="228600" indent="-228600">
              <a:buFont typeface="Arial"/>
              <a:buChar char="•"/>
            </a:pPr>
            <a:r>
              <a:rPr lang="en-AU" sz="1200" b="1">
                <a:ea typeface="+mn-lt"/>
                <a:cs typeface="+mn-lt"/>
              </a:rPr>
              <a:t>Warren</a:t>
            </a:r>
          </a:p>
          <a:p>
            <a:pPr marL="228600" indent="-228600">
              <a:buFont typeface="Arial"/>
              <a:buChar char="•"/>
            </a:pPr>
            <a:r>
              <a:rPr lang="en-AU" sz="1200" b="1">
                <a:ea typeface="+mn-lt"/>
                <a:cs typeface="+mn-lt"/>
              </a:rPr>
              <a:t>Warrumbungle</a:t>
            </a:r>
          </a:p>
          <a:p>
            <a:pPr marL="228600" indent="-228600">
              <a:buFont typeface="Arial"/>
              <a:buChar char="•"/>
            </a:pPr>
            <a:r>
              <a:rPr lang="en-AU" sz="1200" b="1" err="1">
                <a:ea typeface="+mn-lt"/>
                <a:cs typeface="+mn-lt"/>
              </a:rPr>
              <a:t>Weddin</a:t>
            </a:r>
            <a:endParaRPr lang="en-AU" sz="1200" b="1">
              <a:ea typeface="+mn-lt"/>
              <a:cs typeface="+mn-lt"/>
            </a:endParaRPr>
          </a:p>
          <a:p>
            <a:pPr marL="228600" indent="-228600">
              <a:buFont typeface="Arial"/>
              <a:buChar char="•"/>
            </a:pPr>
            <a:r>
              <a:rPr lang="en-AU" sz="1200" b="1">
                <a:ea typeface="+mn-lt"/>
                <a:cs typeface="+mn-lt"/>
              </a:rPr>
              <a:t>Wentworth</a:t>
            </a:r>
          </a:p>
        </p:txBody>
      </p:sp>
      <p:sp>
        <p:nvSpPr>
          <p:cNvPr id="3" name="TextBox 2">
            <a:extLst>
              <a:ext uri="{FF2B5EF4-FFF2-40B4-BE49-F238E27FC236}">
                <a16:creationId xmlns:a16="http://schemas.microsoft.com/office/drawing/2014/main" id="{DDA9FFF2-6927-0B89-2253-280A3BFC6188}"/>
              </a:ext>
            </a:extLst>
          </p:cNvPr>
          <p:cNvSpPr txBox="1"/>
          <p:nvPr/>
        </p:nvSpPr>
        <p:spPr>
          <a:xfrm>
            <a:off x="596918" y="3319323"/>
            <a:ext cx="9938416" cy="461665"/>
          </a:xfrm>
          <a:prstGeom prst="rect">
            <a:avLst/>
          </a:prstGeom>
          <a:noFill/>
        </p:spPr>
        <p:txBody>
          <a:bodyPr wrap="square">
            <a:spAutoFit/>
          </a:bodyPr>
          <a:lstStyle/>
          <a:p>
            <a:r>
              <a:rPr lang="en-AU" sz="1200"/>
              <a:t>The local government areas below have been </a:t>
            </a:r>
            <a:r>
              <a:rPr lang="en-AU" sz="1200">
                <a:hlinkClick r:id="rId2"/>
              </a:rPr>
              <a:t>identified as areas of high-concern </a:t>
            </a:r>
            <a:r>
              <a:rPr lang="en-AU" sz="1200"/>
              <a:t>for Japanese encephalitis virus. The following assets have been created to increase awareness of vaccine eligibility in these communities. </a:t>
            </a:r>
          </a:p>
        </p:txBody>
      </p:sp>
    </p:spTree>
    <p:extLst>
      <p:ext uri="{BB962C8B-B14F-4D97-AF65-F5344CB8AC3E}">
        <p14:creationId xmlns:p14="http://schemas.microsoft.com/office/powerpoint/2010/main" val="1521441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5E67CFC7-6C63-44C2-8CF3-DCE502F84F02}"/>
              </a:ext>
            </a:extLst>
          </p:cNvPr>
          <p:cNvSpPr txBox="1">
            <a:spLocks/>
          </p:cNvSpPr>
          <p:nvPr/>
        </p:nvSpPr>
        <p:spPr>
          <a:xfrm>
            <a:off x="360000" y="447087"/>
            <a:ext cx="10180181" cy="526577"/>
          </a:xfrm>
          <a:prstGeom prst="rect">
            <a:avLst/>
          </a:prstGeom>
        </p:spPr>
        <p:txBody>
          <a:bodyPr vert="horz" lIns="0" tIns="0" rIns="0" bIns="0" rtlCol="0" anchor="t">
            <a:noAutofit/>
          </a:bodyPr>
          <a:lstStyle>
            <a:defPPr>
              <a:defRPr lang="en-US"/>
            </a:defPPr>
            <a:lvl1pPr defTabSz="914377">
              <a:lnSpc>
                <a:spcPct val="90000"/>
              </a:lnSpc>
              <a:spcBef>
                <a:spcPct val="0"/>
              </a:spcBef>
              <a:buNone/>
              <a:defRPr sz="3600">
                <a:latin typeface="+mj-lt"/>
                <a:ea typeface="+mj-ea"/>
                <a:cs typeface="+mj-cs"/>
              </a:defRPr>
            </a:lvl1pPr>
          </a:lstStyle>
          <a:p>
            <a:r>
              <a:rPr lang="en-AU" sz="2600">
                <a:latin typeface="Public Sans"/>
              </a:rPr>
              <a:t>Japanese encephalitis alert: Newsletter/email copy to community </a:t>
            </a:r>
          </a:p>
        </p:txBody>
      </p:sp>
      <p:sp>
        <p:nvSpPr>
          <p:cNvPr id="8" name="Slide Number Placeholder 3">
            <a:extLst>
              <a:ext uri="{FF2B5EF4-FFF2-40B4-BE49-F238E27FC236}">
                <a16:creationId xmlns:a16="http://schemas.microsoft.com/office/drawing/2014/main" id="{51DAB087-0A47-4187-968F-CCB3A7CA66BD}"/>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13</a:t>
            </a:fld>
            <a:endParaRPr lang="en-AU"/>
          </a:p>
        </p:txBody>
      </p:sp>
      <p:sp>
        <p:nvSpPr>
          <p:cNvPr id="11" name="TextBox 10">
            <a:extLst>
              <a:ext uri="{FF2B5EF4-FFF2-40B4-BE49-F238E27FC236}">
                <a16:creationId xmlns:a16="http://schemas.microsoft.com/office/drawing/2014/main" id="{88C9FDF5-7411-4DAA-8189-B7CE8AF61307}"/>
              </a:ext>
            </a:extLst>
          </p:cNvPr>
          <p:cNvSpPr txBox="1">
            <a:spLocks/>
          </p:cNvSpPr>
          <p:nvPr/>
        </p:nvSpPr>
        <p:spPr>
          <a:xfrm>
            <a:off x="676635" y="1095612"/>
            <a:ext cx="10838729" cy="6006388"/>
          </a:xfrm>
          <a:prstGeom prst="rect">
            <a:avLst/>
          </a:prstGeom>
          <a:noFill/>
        </p:spPr>
        <p:txBody>
          <a:bodyPr wrap="square" lIns="91440" tIns="45720" rIns="91440" bIns="45720" anchor="t">
            <a:spAutoFit/>
          </a:bodyPr>
          <a:lstStyle/>
          <a:p>
            <a:pPr defTabSz="914400">
              <a:lnSpc>
                <a:spcPct val="114000"/>
              </a:lnSpc>
              <a:spcBef>
                <a:spcPts val="400"/>
              </a:spcBef>
              <a:spcAft>
                <a:spcPts val="400"/>
              </a:spcAft>
            </a:pPr>
            <a:r>
              <a:rPr lang="en-AU" sz="1200" b="1"/>
              <a:t>Japanese encephalitis alert for </a:t>
            </a:r>
            <a:r>
              <a:rPr lang="en-AU" sz="1200" b="1">
                <a:highlight>
                  <a:srgbClr val="FFFF00"/>
                </a:highlight>
              </a:rPr>
              <a:t>[add identified Local Government Area (LGA) name here]</a:t>
            </a:r>
          </a:p>
          <a:p>
            <a:pPr defTabSz="914400">
              <a:lnSpc>
                <a:spcPct val="114000"/>
              </a:lnSpc>
              <a:spcBef>
                <a:spcPts val="400"/>
              </a:spcBef>
              <a:spcAft>
                <a:spcPts val="400"/>
              </a:spcAft>
            </a:pPr>
            <a:r>
              <a:rPr lang="en-AU" sz="1200"/>
              <a:t>NSW Health has advised our community to take steps to protect ourselves and each other from Japanese encephalitis virus (JEV) and other mosquito-borne diseases. JEV spreads to people from infected mosquitoes. In rare cases, it can cause severe illness and long-term health problems.  </a:t>
            </a:r>
            <a:r>
              <a:rPr lang="en-AU" sz="1200">
                <a:highlight>
                  <a:srgbClr val="FFFF00"/>
                </a:highlight>
              </a:rPr>
              <a:t>[LGA name] </a:t>
            </a:r>
            <a:r>
              <a:rPr lang="en-AU" sz="1200"/>
              <a:t>has been identified as an area of higher risk for JEV. </a:t>
            </a:r>
          </a:p>
          <a:p>
            <a:pPr defTabSz="914400">
              <a:lnSpc>
                <a:spcPct val="114000"/>
              </a:lnSpc>
              <a:spcBef>
                <a:spcPts val="400"/>
              </a:spcBef>
              <a:spcAft>
                <a:spcPts val="400"/>
              </a:spcAft>
            </a:pPr>
            <a:r>
              <a:rPr lang="en-AU" sz="1200"/>
              <a:t>The wet weather, together with warmer temperatures, means the risk of mosquito-borne diseases is expected to increase in the weeks and months ahead. It is important to act now to protect ourselves and reduce the risk of mosquitoes and JEV in our community by:</a:t>
            </a:r>
          </a:p>
          <a:p>
            <a:pPr marL="228600" indent="-228600" defTabSz="914400">
              <a:lnSpc>
                <a:spcPct val="114000"/>
              </a:lnSpc>
              <a:spcBef>
                <a:spcPts val="400"/>
              </a:spcBef>
              <a:spcAft>
                <a:spcPts val="400"/>
              </a:spcAft>
              <a:buFontTx/>
              <a:buAutoNum type="arabicPeriod"/>
            </a:pPr>
            <a:r>
              <a:rPr lang="en-AU" sz="1200" b="1"/>
              <a:t>Getting vaccinated now. </a:t>
            </a:r>
            <a:r>
              <a:rPr lang="en-AU" sz="1200">
                <a:highlight>
                  <a:srgbClr val="FFFF00"/>
                </a:highlight>
              </a:rPr>
              <a:t>[LGA name]</a:t>
            </a:r>
            <a:r>
              <a:rPr lang="en-AU" sz="1200"/>
              <a:t> residents are eligible for a free JEV vaccine if they are aged 2 months and older </a:t>
            </a:r>
            <a:r>
              <a:rPr lang="en-AU" sz="1200" b="1"/>
              <a:t>AND</a:t>
            </a:r>
            <a:r>
              <a:rPr lang="en-AU" sz="1200"/>
              <a:t>:</a:t>
            </a:r>
          </a:p>
          <a:p>
            <a:pPr marL="837565" lvl="1" indent="-228600" defTabSz="914400">
              <a:lnSpc>
                <a:spcPct val="114000"/>
              </a:lnSpc>
              <a:spcBef>
                <a:spcPts val="400"/>
              </a:spcBef>
              <a:spcAft>
                <a:spcPts val="400"/>
              </a:spcAft>
              <a:buFont typeface="Arial" panose="020B0604020202020204" pitchFamily="34" charset="0"/>
              <a:buChar char="•"/>
            </a:pPr>
            <a:r>
              <a:rPr lang="en-AU" sz="1200"/>
              <a:t>spend significant time outdoors (four hours per day), for unavoidable work, recreation, education, or other essential activities, </a:t>
            </a:r>
            <a:r>
              <a:rPr lang="en-AU" sz="1200" b="1"/>
              <a:t>OR</a:t>
            </a:r>
          </a:p>
          <a:p>
            <a:pPr marL="837565" lvl="1" indent="-228600" defTabSz="914400">
              <a:lnSpc>
                <a:spcPct val="114000"/>
              </a:lnSpc>
              <a:spcBef>
                <a:spcPts val="400"/>
              </a:spcBef>
              <a:spcAft>
                <a:spcPts val="400"/>
              </a:spcAft>
              <a:buFont typeface="Arial" panose="020B0604020202020204" pitchFamily="34" charset="0"/>
              <a:buChar char="•"/>
            </a:pPr>
            <a:r>
              <a:rPr lang="en-AU" sz="1200"/>
              <a:t>are living in temporary or flood damaged accommodation (e.g. camps, tents, dwellings exposed to the external environment) that place them at increased risk of exposure to mosquitoes, </a:t>
            </a:r>
            <a:r>
              <a:rPr lang="en-AU" sz="1200" b="1"/>
              <a:t>OR</a:t>
            </a:r>
          </a:p>
          <a:p>
            <a:pPr marL="837565" lvl="1" indent="-228600" defTabSz="914400">
              <a:lnSpc>
                <a:spcPct val="114000"/>
              </a:lnSpc>
              <a:spcBef>
                <a:spcPts val="400"/>
              </a:spcBef>
              <a:spcAft>
                <a:spcPts val="400"/>
              </a:spcAft>
              <a:buFont typeface="Arial" panose="020B0604020202020204" pitchFamily="34" charset="0"/>
              <a:buChar char="•"/>
            </a:pPr>
            <a:r>
              <a:rPr lang="en-AU" sz="1200"/>
              <a:t>are engaged in prolonged outdoor recovery efforts (clean up) of stagnant waters following floods.</a:t>
            </a:r>
            <a:endParaRPr lang="en-AU" sz="1200">
              <a:ea typeface="+mn-lt"/>
              <a:cs typeface="+mn-lt"/>
            </a:endParaRPr>
          </a:p>
          <a:p>
            <a:pPr marL="182245" lvl="1" defTabSz="914400">
              <a:lnSpc>
                <a:spcPct val="114000"/>
              </a:lnSpc>
              <a:spcBef>
                <a:spcPts val="400"/>
              </a:spcBef>
              <a:spcAft>
                <a:spcPts val="400"/>
              </a:spcAft>
            </a:pPr>
            <a:r>
              <a:rPr lang="en-AU" sz="1200">
                <a:ea typeface="+mn-lt"/>
                <a:cs typeface="+mn-lt"/>
              </a:rPr>
              <a:t>The vaccine is proven safe and effective for anyone over the age of 2 months old. Your GP can provide further information and advice to those who may not be eligible for the free vaccine but still wish to be vaccinated.</a:t>
            </a:r>
          </a:p>
          <a:p>
            <a:pPr marL="228600" indent="-228600" defTabSz="914400">
              <a:lnSpc>
                <a:spcPct val="113999"/>
              </a:lnSpc>
              <a:spcBef>
                <a:spcPts val="400"/>
              </a:spcBef>
              <a:spcAft>
                <a:spcPts val="400"/>
              </a:spcAft>
              <a:buFontTx/>
              <a:buAutoNum type="arabicPeriod"/>
            </a:pPr>
            <a:r>
              <a:rPr lang="en-AU" sz="1200" b="1"/>
              <a:t>Prevent mosquito bites.</a:t>
            </a:r>
            <a:r>
              <a:rPr lang="en-AU" sz="1200"/>
              <a:t> Wear light, loose-fitting long-sleeved shirts, long pants and covered footwear with socks. Apply insect repellent regularly to any areas of exposed skin. Even if you’re vaccinated against JEV, it’s important to protect yourself from other mosquito-borne diseases.</a:t>
            </a:r>
          </a:p>
          <a:p>
            <a:pPr marL="228600" indent="-228600" defTabSz="914400">
              <a:lnSpc>
                <a:spcPct val="113999"/>
              </a:lnSpc>
              <a:spcBef>
                <a:spcPts val="400"/>
              </a:spcBef>
              <a:spcAft>
                <a:spcPts val="400"/>
              </a:spcAft>
              <a:buFontTx/>
              <a:buAutoNum type="arabicPeriod"/>
            </a:pPr>
            <a:r>
              <a:rPr lang="en-AU" sz="1200" b="1"/>
              <a:t>Keep your property safe from mosquitoes. </a:t>
            </a:r>
            <a:r>
              <a:rPr lang="en-AU" sz="1200"/>
              <a:t>Keep</a:t>
            </a:r>
            <a:r>
              <a:rPr lang="en-AU" sz="1200">
                <a:ea typeface="+mn-lt"/>
                <a:cs typeface="+mn-lt"/>
              </a:rPr>
              <a:t> doors and windows closed where possible and use insect screens when open. Make sure to clean up any items that might collect water, such as old tyres and empty pots, where mosquitoes can breed. </a:t>
            </a:r>
            <a:endParaRPr lang="en-AU" sz="1200"/>
          </a:p>
          <a:p>
            <a:pPr defTabSz="914400">
              <a:lnSpc>
                <a:spcPct val="114000"/>
              </a:lnSpc>
              <a:spcBef>
                <a:spcPts val="400"/>
              </a:spcBef>
              <a:spcAft>
                <a:spcPts val="400"/>
              </a:spcAft>
            </a:pPr>
            <a:r>
              <a:rPr lang="en-AU" sz="1200"/>
              <a:t>It’s also important for people to remember that humans cannot get infected with JEV by touching an infected animal or by eating animal products. </a:t>
            </a:r>
          </a:p>
          <a:p>
            <a:pPr defTabSz="914400">
              <a:lnSpc>
                <a:spcPct val="114000"/>
              </a:lnSpc>
              <a:spcBef>
                <a:spcPts val="400"/>
              </a:spcBef>
              <a:spcAft>
                <a:spcPts val="400"/>
              </a:spcAft>
            </a:pPr>
            <a:r>
              <a:rPr lang="en-AU" sz="1200"/>
              <a:t>If we all take these small steps, we can help make sure that all of us and our community stay safe. The latest information can be found at </a:t>
            </a:r>
            <a:r>
              <a:rPr lang="en-AU" sz="1200">
                <a:hlinkClick r:id="rId3"/>
              </a:rPr>
              <a:t>www.</a:t>
            </a:r>
            <a:r>
              <a:rPr lang="en-AU" sz="1200">
                <a:ea typeface="+mn-lt"/>
                <a:cs typeface="+mn-lt"/>
                <a:hlinkClick r:id="rId3"/>
              </a:rPr>
              <a:t>health.nsw.gov/mosquitoes</a:t>
            </a:r>
            <a:r>
              <a:rPr lang="en-AU" sz="1200"/>
              <a:t>.</a:t>
            </a:r>
            <a:endParaRPr lang="en-AU" sz="1100"/>
          </a:p>
          <a:p>
            <a:pPr defTabSz="914400">
              <a:lnSpc>
                <a:spcPct val="114000"/>
              </a:lnSpc>
              <a:spcBef>
                <a:spcPts val="400"/>
              </a:spcBef>
              <a:spcAft>
                <a:spcPts val="400"/>
              </a:spcAft>
            </a:pPr>
            <a:endParaRPr lang="en-AU" sz="1100"/>
          </a:p>
          <a:p>
            <a:pPr defTabSz="914400">
              <a:lnSpc>
                <a:spcPct val="114000"/>
              </a:lnSpc>
              <a:spcBef>
                <a:spcPts val="400"/>
              </a:spcBef>
              <a:spcAft>
                <a:spcPts val="400"/>
              </a:spcAft>
            </a:pPr>
            <a:endParaRPr lang="en-AU" sz="1100"/>
          </a:p>
        </p:txBody>
      </p:sp>
    </p:spTree>
    <p:extLst>
      <p:ext uri="{BB962C8B-B14F-4D97-AF65-F5344CB8AC3E}">
        <p14:creationId xmlns:p14="http://schemas.microsoft.com/office/powerpoint/2010/main" val="1764384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pPr>
              <a:tabLst>
                <a:tab pos="5919788" algn="l"/>
              </a:tabLst>
            </a:pPr>
            <a:r>
              <a:rPr lang="fr-FR" sz="2600" err="1">
                <a:latin typeface="Public Sans"/>
              </a:rPr>
              <a:t>Japanese</a:t>
            </a:r>
            <a:r>
              <a:rPr lang="fr-FR" sz="2600">
                <a:latin typeface="Public Sans"/>
              </a:rPr>
              <a:t> </a:t>
            </a:r>
            <a:r>
              <a:rPr lang="fr-FR" sz="2600" err="1">
                <a:latin typeface="Public Sans"/>
              </a:rPr>
              <a:t>encephalitis</a:t>
            </a:r>
            <a:r>
              <a:rPr lang="fr-FR" sz="2600">
                <a:latin typeface="Public Sans"/>
              </a:rPr>
              <a:t> vaccination </a:t>
            </a:r>
            <a:r>
              <a:rPr lang="fr-FR" sz="2600" err="1">
                <a:latin typeface="Public Sans"/>
              </a:rPr>
              <a:t>alert</a:t>
            </a:r>
            <a:r>
              <a:rPr lang="fr-FR" sz="2600">
                <a:latin typeface="Public Sans"/>
              </a:rPr>
              <a:t>: social </a:t>
            </a:r>
            <a:r>
              <a:rPr lang="fr-FR" sz="2600" err="1">
                <a:latin typeface="Public Sans"/>
              </a:rPr>
              <a:t>tile</a:t>
            </a:r>
            <a:r>
              <a:rPr lang="fr-FR" sz="2600">
                <a:latin typeface="Public Sans"/>
              </a:rPr>
              <a:t> and poster</a:t>
            </a:r>
            <a:endParaRPr lang="en-AU" sz="2600">
              <a:latin typeface="+mj-lt"/>
            </a:endParaRP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14</a:t>
            </a:fld>
            <a:endParaRPr lang="en-AU"/>
          </a:p>
        </p:txBody>
      </p:sp>
      <p:sp>
        <p:nvSpPr>
          <p:cNvPr id="20" name="TextBox 19">
            <a:extLst>
              <a:ext uri="{FF2B5EF4-FFF2-40B4-BE49-F238E27FC236}">
                <a16:creationId xmlns:a16="http://schemas.microsoft.com/office/drawing/2014/main" id="{AC7B88BD-FD15-3D3F-56CF-A413EE6050E2}"/>
              </a:ext>
            </a:extLst>
          </p:cNvPr>
          <p:cNvSpPr txBox="1"/>
          <p:nvPr/>
        </p:nvSpPr>
        <p:spPr>
          <a:xfrm>
            <a:off x="6331323" y="1120463"/>
            <a:ext cx="3565779" cy="276999"/>
          </a:xfrm>
          <a:prstGeom prst="rect">
            <a:avLst/>
          </a:prstGeom>
          <a:noFill/>
        </p:spPr>
        <p:txBody>
          <a:bodyPr wrap="square" lIns="91440" tIns="45720" rIns="91440" bIns="45720" rtlCol="0" anchor="t">
            <a:spAutoFit/>
          </a:bodyPr>
          <a:lstStyle/>
          <a:p>
            <a:r>
              <a:rPr lang="en-AU" sz="1200">
                <a:hlinkClick r:id="rId3"/>
              </a:rPr>
              <a:t>Click here to download poster</a:t>
            </a:r>
            <a:endParaRPr lang="en-AU" sz="1200"/>
          </a:p>
        </p:txBody>
      </p:sp>
      <p:sp>
        <p:nvSpPr>
          <p:cNvPr id="3" name="TextBox 2">
            <a:extLst>
              <a:ext uri="{FF2B5EF4-FFF2-40B4-BE49-F238E27FC236}">
                <a16:creationId xmlns:a16="http://schemas.microsoft.com/office/drawing/2014/main" id="{1A20FBCF-86FC-7BA6-DBB3-CA8E15F0392B}"/>
              </a:ext>
            </a:extLst>
          </p:cNvPr>
          <p:cNvSpPr txBox="1"/>
          <p:nvPr/>
        </p:nvSpPr>
        <p:spPr>
          <a:xfrm>
            <a:off x="607762" y="1130746"/>
            <a:ext cx="3565779" cy="276999"/>
          </a:xfrm>
          <a:prstGeom prst="rect">
            <a:avLst/>
          </a:prstGeom>
          <a:noFill/>
        </p:spPr>
        <p:txBody>
          <a:bodyPr wrap="square" rtlCol="0">
            <a:spAutoFit/>
          </a:bodyPr>
          <a:lstStyle/>
          <a:p>
            <a:r>
              <a:rPr lang="en-AU" sz="1200">
                <a:hlinkClick r:id="rId4"/>
              </a:rPr>
              <a:t>Click here to download social tile </a:t>
            </a:r>
            <a:endParaRPr lang="en-AU" sz="1200"/>
          </a:p>
        </p:txBody>
      </p:sp>
      <p:sp>
        <p:nvSpPr>
          <p:cNvPr id="11" name="TextBox 10">
            <a:extLst>
              <a:ext uri="{FF2B5EF4-FFF2-40B4-BE49-F238E27FC236}">
                <a16:creationId xmlns:a16="http://schemas.microsoft.com/office/drawing/2014/main" id="{872FB2B9-434E-DCC7-6EF9-022AF55C54A4}"/>
              </a:ext>
            </a:extLst>
          </p:cNvPr>
          <p:cNvSpPr txBox="1"/>
          <p:nvPr/>
        </p:nvSpPr>
        <p:spPr>
          <a:xfrm>
            <a:off x="612048" y="5310105"/>
            <a:ext cx="3692901" cy="600164"/>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solidFill>
                  <a:srgbClr val="000000"/>
                </a:solidFill>
                <a:ea typeface="+mn-lt"/>
                <a:cs typeface="+mn-lt"/>
              </a:rPr>
              <a:t>Our community </a:t>
            </a:r>
            <a:r>
              <a:rPr lang="en-AU" sz="1100">
                <a:solidFill>
                  <a:srgbClr val="000000"/>
                </a:solidFill>
                <a:highlight>
                  <a:srgbClr val="FFFF00"/>
                </a:highlight>
                <a:ea typeface="+mn-lt"/>
                <a:cs typeface="+mn-lt"/>
              </a:rPr>
              <a:t>[LGA] </a:t>
            </a:r>
            <a:r>
              <a:rPr lang="en-AU" sz="1100">
                <a:solidFill>
                  <a:srgbClr val="000000"/>
                </a:solidFill>
                <a:ea typeface="+mn-lt"/>
                <a:cs typeface="+mn-lt"/>
              </a:rPr>
              <a:t>has been identified as high-risk for </a:t>
            </a:r>
            <a:r>
              <a:rPr lang="en-GB" sz="1100">
                <a:solidFill>
                  <a:srgbClr val="000000"/>
                </a:solidFill>
                <a:ea typeface="+mn-lt"/>
                <a:cs typeface="+mn-lt"/>
              </a:rPr>
              <a:t>Japanese encephalitis virus. Call your GP or visit </a:t>
            </a:r>
            <a:r>
              <a:rPr lang="en-AU" sz="1100">
                <a:solidFill>
                  <a:srgbClr val="22272B"/>
                </a:solidFill>
                <a:latin typeface="Public Sans Light"/>
                <a:ea typeface="+mn-lt"/>
                <a:cs typeface="+mn-lt"/>
                <a:hlinkClick r:id="rId5"/>
              </a:rPr>
              <a:t>health.nsw.gov.au </a:t>
            </a:r>
            <a:r>
              <a:rPr lang="en-AU" sz="1100">
                <a:solidFill>
                  <a:srgbClr val="22272B"/>
                </a:solidFill>
                <a:latin typeface="Public Sans Light"/>
                <a:ea typeface="+mn-lt"/>
                <a:cs typeface="+mn-lt"/>
              </a:rPr>
              <a:t>to find out more about a free vaccine. </a:t>
            </a:r>
            <a:endParaRPr lang="en-AU" sz="1100">
              <a:solidFill>
                <a:srgbClr val="000000"/>
              </a:solidFill>
              <a:ea typeface="+mn-lt"/>
              <a:cs typeface="+mn-lt"/>
            </a:endParaRPr>
          </a:p>
        </p:txBody>
      </p:sp>
      <p:pic>
        <p:nvPicPr>
          <p:cNvPr id="16" name="Picture 15" descr="Diagram, text&#10;&#10;Description automatically generated">
            <a:extLst>
              <a:ext uri="{FF2B5EF4-FFF2-40B4-BE49-F238E27FC236}">
                <a16:creationId xmlns:a16="http://schemas.microsoft.com/office/drawing/2014/main" id="{4D273230-D86B-7CDA-42C3-572C47265F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949" y="1599831"/>
            <a:ext cx="3600000" cy="3600000"/>
          </a:xfrm>
          <a:prstGeom prst="rect">
            <a:avLst/>
          </a:prstGeom>
          <a:ln>
            <a:solidFill>
              <a:schemeClr val="bg1">
                <a:lumMod val="85000"/>
              </a:schemeClr>
            </a:solidFill>
          </a:ln>
        </p:spPr>
      </p:pic>
      <p:pic>
        <p:nvPicPr>
          <p:cNvPr id="18" name="Picture 17" descr="Text&#10;&#10;Description automatically generated">
            <a:extLst>
              <a:ext uri="{FF2B5EF4-FFF2-40B4-BE49-F238E27FC236}">
                <a16:creationId xmlns:a16="http://schemas.microsoft.com/office/drawing/2014/main" id="{9C10556A-DF25-B4EA-24E0-99604CCE29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8816" y="1599831"/>
            <a:ext cx="3330841" cy="4320000"/>
          </a:xfrm>
          <a:prstGeom prst="rect">
            <a:avLst/>
          </a:prstGeom>
          <a:ln>
            <a:solidFill>
              <a:schemeClr val="bg1">
                <a:lumMod val="85000"/>
              </a:schemeClr>
            </a:solidFill>
          </a:ln>
          <a:effectLst>
            <a:outerShdw blurRad="50800" dist="38100" dir="2700000" algn="ctr" rotWithShape="0">
              <a:srgbClr val="000000">
                <a:alpha val="40000"/>
              </a:srgbClr>
            </a:outerShdw>
          </a:effectLst>
        </p:spPr>
      </p:pic>
    </p:spTree>
    <p:extLst>
      <p:ext uri="{BB962C8B-B14F-4D97-AF65-F5344CB8AC3E}">
        <p14:creationId xmlns:p14="http://schemas.microsoft.com/office/powerpoint/2010/main" val="2733507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40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5E67CFC7-6C63-44C2-8CF3-DCE502F84F02}"/>
              </a:ext>
            </a:extLst>
          </p:cNvPr>
          <p:cNvSpPr txBox="1">
            <a:spLocks/>
          </p:cNvSpPr>
          <p:nvPr/>
        </p:nvSpPr>
        <p:spPr>
          <a:xfrm>
            <a:off x="344179" y="445347"/>
            <a:ext cx="11010859" cy="477802"/>
          </a:xfrm>
          <a:prstGeom prst="rect">
            <a:avLst/>
          </a:prstGeom>
        </p:spPr>
        <p:txBody>
          <a:bodyPr vert="horz" lIns="0" tIns="0" rIns="0" bIns="0" rtlCol="0" anchor="t">
            <a:noAutofit/>
          </a:bodyPr>
          <a:lstStyle>
            <a:defPPr>
              <a:defRPr lang="en-US"/>
            </a:defPPr>
            <a:lvl1pPr defTabSz="914377">
              <a:lnSpc>
                <a:spcPct val="90000"/>
              </a:lnSpc>
              <a:spcBef>
                <a:spcPct val="0"/>
              </a:spcBef>
              <a:buNone/>
              <a:defRPr sz="3600">
                <a:latin typeface="+mj-lt"/>
                <a:ea typeface="+mj-ea"/>
                <a:cs typeface="+mj-cs"/>
              </a:defRPr>
            </a:lvl1pPr>
          </a:lstStyle>
          <a:p>
            <a:r>
              <a:rPr lang="en-AU" sz="2600"/>
              <a:t>Purpose of this toolkit</a:t>
            </a:r>
            <a:endParaRPr lang="en-AU" sz="2600">
              <a:highlight>
                <a:srgbClr val="FFFF00"/>
              </a:highlight>
            </a:endParaRPr>
          </a:p>
        </p:txBody>
      </p:sp>
      <p:sp>
        <p:nvSpPr>
          <p:cNvPr id="30" name="TextBox 29">
            <a:extLst>
              <a:ext uri="{FF2B5EF4-FFF2-40B4-BE49-F238E27FC236}">
                <a16:creationId xmlns:a16="http://schemas.microsoft.com/office/drawing/2014/main" id="{C33C2542-617F-4E68-ADEB-EDD6FBA3D83D}"/>
              </a:ext>
            </a:extLst>
          </p:cNvPr>
          <p:cNvSpPr txBox="1"/>
          <p:nvPr/>
        </p:nvSpPr>
        <p:spPr>
          <a:xfrm>
            <a:off x="609599" y="1367564"/>
            <a:ext cx="10850564" cy="4531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spcBef>
                <a:spcPts val="600"/>
              </a:spcBef>
              <a:spcAft>
                <a:spcPts val="600"/>
              </a:spcAft>
            </a:pPr>
            <a:r>
              <a:rPr lang="en-GB" sz="1200" b="0">
                <a:cs typeface="Arial"/>
              </a:rPr>
              <a:t>With a warm, wet summer forecast, the number of mosquitoes is expected to increase. Mosquitoes can carry and spread </a:t>
            </a:r>
            <a:r>
              <a:rPr lang="en-GB" sz="1200">
                <a:cs typeface="Arial"/>
              </a:rPr>
              <a:t>viruses</a:t>
            </a:r>
            <a:r>
              <a:rPr lang="en-GB" sz="1200" b="0">
                <a:cs typeface="Arial"/>
              </a:rPr>
              <a:t> like Japanese</a:t>
            </a:r>
            <a:r>
              <a:rPr lang="en-GB" sz="1200">
                <a:cs typeface="Arial"/>
              </a:rPr>
              <a:t> encephalitis</a:t>
            </a:r>
            <a:r>
              <a:rPr lang="en-GB" sz="1200" b="0">
                <a:cs typeface="Arial"/>
              </a:rPr>
              <a:t> (JEV), which can lead to serious illness. It’s important that we all take simple steps to prevent mosquito bites and reduce the number of mosquitoes around our homes and community. Start preparing now to protect yourself and your community against mosquito-borne diseases this summer.</a:t>
            </a:r>
          </a:p>
          <a:p>
            <a:pPr>
              <a:lnSpc>
                <a:spcPct val="114000"/>
              </a:lnSpc>
              <a:spcBef>
                <a:spcPts val="600"/>
              </a:spcBef>
              <a:spcAft>
                <a:spcPts val="600"/>
              </a:spcAft>
            </a:pPr>
            <a:r>
              <a:rPr lang="en-GB" sz="1200" b="1">
                <a:cs typeface="Arial"/>
              </a:rPr>
              <a:t>This toolkit has been developed to help councils and organisations communicate with their local community.</a:t>
            </a:r>
          </a:p>
          <a:p>
            <a:pPr>
              <a:lnSpc>
                <a:spcPct val="114000"/>
              </a:lnSpc>
              <a:spcBef>
                <a:spcPts val="600"/>
              </a:spcBef>
              <a:spcAft>
                <a:spcPts val="600"/>
              </a:spcAft>
            </a:pPr>
            <a:r>
              <a:rPr lang="en-GB" sz="1200" b="0">
                <a:cs typeface="Arial"/>
              </a:rPr>
              <a:t>It contains important information and reminders that include:</a:t>
            </a:r>
          </a:p>
          <a:p>
            <a:pPr marL="171450" indent="-171450">
              <a:lnSpc>
                <a:spcPct val="114000"/>
              </a:lnSpc>
              <a:spcBef>
                <a:spcPts val="600"/>
              </a:spcBef>
              <a:spcAft>
                <a:spcPts val="600"/>
              </a:spcAft>
              <a:buFont typeface="Arial" panose="020B0604020202020204" pitchFamily="34" charset="0"/>
              <a:buChar char="•"/>
            </a:pPr>
            <a:r>
              <a:rPr lang="en-GB" sz="1200">
                <a:cs typeface="Arial"/>
              </a:rPr>
              <a:t>simple and easy steps to prevent mosquito bites, such as:</a:t>
            </a:r>
          </a:p>
          <a:p>
            <a:pPr marL="358775" indent="-179070">
              <a:lnSpc>
                <a:spcPct val="114000"/>
              </a:lnSpc>
              <a:spcBef>
                <a:spcPts val="600"/>
              </a:spcBef>
              <a:spcAft>
                <a:spcPts val="600"/>
              </a:spcAft>
              <a:buFont typeface="Courier New" panose="02070309020205020404" pitchFamily="49" charset="0"/>
              <a:buChar char="o"/>
            </a:pPr>
            <a:r>
              <a:rPr lang="en-GB" sz="1200">
                <a:cs typeface="Arial"/>
              </a:rPr>
              <a:t>w</a:t>
            </a:r>
            <a:r>
              <a:rPr lang="en-GB" sz="1200" b="0">
                <a:cs typeface="Arial"/>
              </a:rPr>
              <a:t>earing and regularly reapplying insect repellent</a:t>
            </a:r>
          </a:p>
          <a:p>
            <a:pPr marL="358775" indent="-179070">
              <a:lnSpc>
                <a:spcPct val="114000"/>
              </a:lnSpc>
              <a:spcBef>
                <a:spcPts val="600"/>
              </a:spcBef>
              <a:spcAft>
                <a:spcPts val="600"/>
              </a:spcAft>
              <a:buFont typeface="Courier New" panose="02070309020205020404" pitchFamily="49" charset="0"/>
              <a:buChar char="o"/>
            </a:pPr>
            <a:r>
              <a:rPr lang="en-GB" sz="1200" b="0">
                <a:cs typeface="Arial"/>
              </a:rPr>
              <a:t>c</a:t>
            </a:r>
            <a:r>
              <a:rPr lang="en-GB" sz="1200">
                <a:cs typeface="Arial"/>
              </a:rPr>
              <a:t>overing up when outdoors.</a:t>
            </a:r>
            <a:endParaRPr lang="en-GB" sz="1200" b="0">
              <a:cs typeface="Arial"/>
            </a:endParaRPr>
          </a:p>
          <a:p>
            <a:pPr marL="171450" indent="-171450">
              <a:lnSpc>
                <a:spcPct val="114000"/>
              </a:lnSpc>
              <a:spcBef>
                <a:spcPts val="600"/>
              </a:spcBef>
              <a:spcAft>
                <a:spcPts val="600"/>
              </a:spcAft>
              <a:buFont typeface="Arial" panose="020B0604020202020204" pitchFamily="34" charset="0"/>
              <a:buChar char="•"/>
            </a:pPr>
            <a:r>
              <a:rPr lang="en-GB" sz="1200" b="0">
                <a:cs typeface="Arial"/>
              </a:rPr>
              <a:t>keeping mosquitoes out of your home and community, including:</a:t>
            </a:r>
          </a:p>
          <a:p>
            <a:pPr marL="358775" indent="-179070">
              <a:lnSpc>
                <a:spcPct val="114000"/>
              </a:lnSpc>
              <a:spcBef>
                <a:spcPts val="600"/>
              </a:spcBef>
              <a:spcAft>
                <a:spcPts val="600"/>
              </a:spcAft>
              <a:buFont typeface="Courier New" panose="02070309020205020404" pitchFamily="49" charset="0"/>
              <a:buChar char="o"/>
            </a:pPr>
            <a:r>
              <a:rPr lang="en-GB" sz="1200">
                <a:cs typeface="Arial"/>
              </a:rPr>
              <a:t>closing doors and windows or using insect screens</a:t>
            </a:r>
          </a:p>
          <a:p>
            <a:pPr marL="358775" indent="-179070">
              <a:lnSpc>
                <a:spcPct val="114000"/>
              </a:lnSpc>
              <a:spcBef>
                <a:spcPts val="600"/>
              </a:spcBef>
              <a:spcAft>
                <a:spcPts val="600"/>
              </a:spcAft>
              <a:buFont typeface="Courier New" panose="02070309020205020404" pitchFamily="49" charset="0"/>
              <a:buChar char="o"/>
            </a:pPr>
            <a:r>
              <a:rPr lang="en-GB" sz="1200">
                <a:cs typeface="Arial"/>
              </a:rPr>
              <a:t>r</a:t>
            </a:r>
            <a:r>
              <a:rPr lang="en-GB" sz="1200" b="0">
                <a:cs typeface="Arial"/>
              </a:rPr>
              <a:t>emoving stagnant water.</a:t>
            </a:r>
          </a:p>
          <a:p>
            <a:pPr>
              <a:lnSpc>
                <a:spcPct val="114000"/>
              </a:lnSpc>
              <a:spcBef>
                <a:spcPts val="600"/>
              </a:spcBef>
              <a:spcAft>
                <a:spcPts val="600"/>
              </a:spcAft>
            </a:pPr>
            <a:r>
              <a:rPr lang="en-GB" sz="1200">
                <a:cs typeface="Arial"/>
              </a:rPr>
              <a:t>This toolkit contains two asset options to help support JEV communications: with NSW branding and an option for unbranded. </a:t>
            </a:r>
            <a:br>
              <a:rPr lang="en-GB" sz="1200">
                <a:cs typeface="Arial"/>
              </a:rPr>
            </a:br>
            <a:r>
              <a:rPr lang="en-GB" sz="1200">
                <a:cs typeface="Arial"/>
              </a:rPr>
              <a:t>The assets can be downloaded via the links supplied and your logos added using your existing editing software. </a:t>
            </a:r>
            <a:br>
              <a:rPr lang="en-GB" sz="1200">
                <a:cs typeface="Arial"/>
              </a:rPr>
            </a:br>
            <a:br>
              <a:rPr lang="en-GB" sz="1200">
                <a:cs typeface="Arial"/>
              </a:rPr>
            </a:br>
            <a:r>
              <a:rPr lang="en-GB" sz="1200" b="0">
                <a:cs typeface="Arial"/>
              </a:rPr>
              <a:t>The latest information can be found at </a:t>
            </a:r>
            <a:r>
              <a:rPr lang="en-GB" sz="1200" b="0">
                <a:cs typeface="Arial"/>
                <a:hlinkClick r:id="rId3"/>
              </a:rPr>
              <a:t>www.health.nsw.gov.au/mosquitoes</a:t>
            </a:r>
            <a:r>
              <a:rPr lang="en-GB" sz="1200" b="0">
                <a:cs typeface="Arial"/>
              </a:rPr>
              <a:t>. Thank you for your ongoing support to help protect the NSW community.</a:t>
            </a:r>
          </a:p>
        </p:txBody>
      </p:sp>
      <p:sp>
        <p:nvSpPr>
          <p:cNvPr id="4" name="Slide Number Placeholder 3">
            <a:extLst>
              <a:ext uri="{FF2B5EF4-FFF2-40B4-BE49-F238E27FC236}">
                <a16:creationId xmlns:a16="http://schemas.microsoft.com/office/drawing/2014/main" id="{41DDC92F-0DA1-0A25-CA5B-F4DFA9F51074}"/>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2</a:t>
            </a:fld>
            <a:endParaRPr lang="en-AU"/>
          </a:p>
        </p:txBody>
      </p:sp>
      <p:pic>
        <p:nvPicPr>
          <p:cNvPr id="2" name="Picture 1" descr="Diagram&#10;&#10;Description automatically generated">
            <a:extLst>
              <a:ext uri="{FF2B5EF4-FFF2-40B4-BE49-F238E27FC236}">
                <a16:creationId xmlns:a16="http://schemas.microsoft.com/office/drawing/2014/main" id="{31A934E9-61F5-F32E-7027-F93995125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3500" y="2760939"/>
            <a:ext cx="2089884" cy="2089884"/>
          </a:xfrm>
          <a:prstGeom prst="rect">
            <a:avLst/>
          </a:prstGeom>
          <a:ln>
            <a:solidFill>
              <a:schemeClr val="bg1">
                <a:lumMod val="85000"/>
              </a:schemeClr>
            </a:solidFill>
          </a:ln>
        </p:spPr>
      </p:pic>
      <p:pic>
        <p:nvPicPr>
          <p:cNvPr id="3" name="Picture 8">
            <a:extLst>
              <a:ext uri="{FF2B5EF4-FFF2-40B4-BE49-F238E27FC236}">
                <a16:creationId xmlns:a16="http://schemas.microsoft.com/office/drawing/2014/main" id="{E35A3040-9C1C-0380-0097-B684BDDA6CA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23675" y="4597461"/>
            <a:ext cx="795112" cy="176415"/>
          </a:xfrm>
          <a:prstGeom prst="rect">
            <a:avLst/>
          </a:prstGeom>
        </p:spPr>
      </p:pic>
      <p:sp>
        <p:nvSpPr>
          <p:cNvPr id="6" name="TextBox 5">
            <a:extLst>
              <a:ext uri="{FF2B5EF4-FFF2-40B4-BE49-F238E27FC236}">
                <a16:creationId xmlns:a16="http://schemas.microsoft.com/office/drawing/2014/main" id="{2C728E51-734C-D381-35B5-02BF1D4C3560}"/>
              </a:ext>
            </a:extLst>
          </p:cNvPr>
          <p:cNvSpPr txBox="1"/>
          <p:nvPr/>
        </p:nvSpPr>
        <p:spPr>
          <a:xfrm>
            <a:off x="8750923" y="4545187"/>
            <a:ext cx="2024157" cy="276999"/>
          </a:xfrm>
          <a:prstGeom prst="rect">
            <a:avLst/>
          </a:prstGeom>
          <a:noFill/>
        </p:spPr>
        <p:txBody>
          <a:bodyPr wrap="square">
            <a:spAutoFit/>
          </a:bodyPr>
          <a:lstStyle/>
          <a:p>
            <a:r>
              <a:rPr lang="en-AU" sz="1200" b="1">
                <a:ea typeface="+mn-lt"/>
                <a:cs typeface="+mn-lt"/>
              </a:rPr>
              <a:t>Your logo</a:t>
            </a:r>
            <a:endParaRPr lang="en-AU" sz="1200" b="1"/>
          </a:p>
        </p:txBody>
      </p:sp>
      <p:cxnSp>
        <p:nvCxnSpPr>
          <p:cNvPr id="13" name="Straight Arrow Connector 12">
            <a:extLst>
              <a:ext uri="{FF2B5EF4-FFF2-40B4-BE49-F238E27FC236}">
                <a16:creationId xmlns:a16="http://schemas.microsoft.com/office/drawing/2014/main" id="{AD88970A-DB49-4BDB-803B-E42221768C1C}"/>
              </a:ext>
            </a:extLst>
          </p:cNvPr>
          <p:cNvCxnSpPr>
            <a:cxnSpLocks/>
          </p:cNvCxnSpPr>
          <p:nvPr/>
        </p:nvCxnSpPr>
        <p:spPr>
          <a:xfrm flipH="1" flipV="1">
            <a:off x="8466279" y="4683687"/>
            <a:ext cx="284544" cy="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35F9F8C-F0BD-3EF0-7E46-61AD8B479700}"/>
              </a:ext>
            </a:extLst>
          </p:cNvPr>
          <p:cNvPicPr>
            <a:picLocks noChangeAspect="1"/>
          </p:cNvPicPr>
          <p:nvPr/>
        </p:nvPicPr>
        <p:blipFill>
          <a:blip r:embed="rId6"/>
          <a:stretch>
            <a:fillRect/>
          </a:stretch>
        </p:blipFill>
        <p:spPr>
          <a:xfrm>
            <a:off x="9245951" y="2058644"/>
            <a:ext cx="1597974" cy="2264336"/>
          </a:xfrm>
          <a:prstGeom prst="rect">
            <a:avLst/>
          </a:prstGeom>
          <a:effectLst>
            <a:outerShdw blurRad="50800" dist="38100" dir="2700000" algn="tl" rotWithShape="0">
              <a:prstClr val="black">
                <a:alpha val="40000"/>
              </a:prstClr>
            </a:outerShdw>
          </a:effectLst>
        </p:spPr>
      </p:pic>
      <p:pic>
        <p:nvPicPr>
          <p:cNvPr id="15" name="Picture 8">
            <a:extLst>
              <a:ext uri="{FF2B5EF4-FFF2-40B4-BE49-F238E27FC236}">
                <a16:creationId xmlns:a16="http://schemas.microsoft.com/office/drawing/2014/main" id="{11677FEA-C71B-56CE-6A84-8264EA6E585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00156" y="4100772"/>
            <a:ext cx="574924" cy="127561"/>
          </a:xfrm>
          <a:prstGeom prst="rect">
            <a:avLst/>
          </a:prstGeom>
        </p:spPr>
      </p:pic>
      <p:cxnSp>
        <p:nvCxnSpPr>
          <p:cNvPr id="16" name="Straight Arrow Connector 15">
            <a:extLst>
              <a:ext uri="{FF2B5EF4-FFF2-40B4-BE49-F238E27FC236}">
                <a16:creationId xmlns:a16="http://schemas.microsoft.com/office/drawing/2014/main" id="{97AEDB04-92E6-99BB-246B-E69B3A056848}"/>
              </a:ext>
            </a:extLst>
          </p:cNvPr>
          <p:cNvCxnSpPr>
            <a:cxnSpLocks/>
          </p:cNvCxnSpPr>
          <p:nvPr/>
        </p:nvCxnSpPr>
        <p:spPr>
          <a:xfrm flipV="1">
            <a:off x="10492416" y="4259625"/>
            <a:ext cx="0" cy="221054"/>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DBDF626-6DA3-4F66-EB9C-1168A6213495}"/>
              </a:ext>
            </a:extLst>
          </p:cNvPr>
          <p:cNvSpPr txBox="1"/>
          <p:nvPr/>
        </p:nvSpPr>
        <p:spPr>
          <a:xfrm>
            <a:off x="10149432" y="4444705"/>
            <a:ext cx="2024157" cy="276999"/>
          </a:xfrm>
          <a:prstGeom prst="rect">
            <a:avLst/>
          </a:prstGeom>
          <a:noFill/>
        </p:spPr>
        <p:txBody>
          <a:bodyPr wrap="square">
            <a:spAutoFit/>
          </a:bodyPr>
          <a:lstStyle/>
          <a:p>
            <a:r>
              <a:rPr lang="en-AU" sz="1200" b="1">
                <a:ea typeface="+mn-lt"/>
                <a:cs typeface="+mn-lt"/>
              </a:rPr>
              <a:t>Your logo</a:t>
            </a:r>
            <a:endParaRPr lang="en-AU" sz="1200" b="1"/>
          </a:p>
        </p:txBody>
      </p:sp>
    </p:spTree>
    <p:extLst>
      <p:ext uri="{BB962C8B-B14F-4D97-AF65-F5344CB8AC3E}">
        <p14:creationId xmlns:p14="http://schemas.microsoft.com/office/powerpoint/2010/main" val="242458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5E67CFC7-6C63-44C2-8CF3-DCE502F84F02}"/>
              </a:ext>
            </a:extLst>
          </p:cNvPr>
          <p:cNvSpPr txBox="1">
            <a:spLocks/>
          </p:cNvSpPr>
          <p:nvPr/>
        </p:nvSpPr>
        <p:spPr>
          <a:xfrm>
            <a:off x="360000" y="451860"/>
            <a:ext cx="10180181" cy="526577"/>
          </a:xfrm>
          <a:prstGeom prst="rect">
            <a:avLst/>
          </a:prstGeom>
        </p:spPr>
        <p:txBody>
          <a:bodyPr vert="horz" lIns="0" tIns="0" rIns="0" bIns="0" rtlCol="0" anchor="t">
            <a:noAutofit/>
          </a:bodyPr>
          <a:lstStyle>
            <a:defPPr>
              <a:defRPr lang="en-US"/>
            </a:defPPr>
            <a:lvl1pPr defTabSz="914377">
              <a:lnSpc>
                <a:spcPct val="90000"/>
              </a:lnSpc>
              <a:spcBef>
                <a:spcPct val="0"/>
              </a:spcBef>
              <a:buNone/>
              <a:defRPr sz="3600">
                <a:latin typeface="+mj-lt"/>
                <a:ea typeface="+mj-ea"/>
                <a:cs typeface="+mj-cs"/>
              </a:defRPr>
            </a:lvl1pPr>
          </a:lstStyle>
          <a:p>
            <a:r>
              <a:rPr lang="en-AU" sz="2600">
                <a:latin typeface="Public Sans"/>
              </a:rPr>
              <a:t>Mosquito bite prevention: Newsletter/email copy</a:t>
            </a:r>
          </a:p>
        </p:txBody>
      </p:sp>
      <p:sp>
        <p:nvSpPr>
          <p:cNvPr id="8" name="Slide Number Placeholder 3">
            <a:extLst>
              <a:ext uri="{FF2B5EF4-FFF2-40B4-BE49-F238E27FC236}">
                <a16:creationId xmlns:a16="http://schemas.microsoft.com/office/drawing/2014/main" id="{51DAB087-0A47-4187-968F-CCB3A7CA66BD}"/>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3</a:t>
            </a:fld>
            <a:endParaRPr lang="en-AU"/>
          </a:p>
        </p:txBody>
      </p:sp>
      <p:sp>
        <p:nvSpPr>
          <p:cNvPr id="11" name="TextBox 10">
            <a:extLst>
              <a:ext uri="{FF2B5EF4-FFF2-40B4-BE49-F238E27FC236}">
                <a16:creationId xmlns:a16="http://schemas.microsoft.com/office/drawing/2014/main" id="{88C9FDF5-7411-4DAA-8189-B7CE8AF61307}"/>
              </a:ext>
            </a:extLst>
          </p:cNvPr>
          <p:cNvSpPr txBox="1">
            <a:spLocks/>
          </p:cNvSpPr>
          <p:nvPr/>
        </p:nvSpPr>
        <p:spPr>
          <a:xfrm>
            <a:off x="617738" y="1126017"/>
            <a:ext cx="10500078" cy="4371838"/>
          </a:xfrm>
          <a:prstGeom prst="rect">
            <a:avLst/>
          </a:prstGeom>
          <a:noFill/>
        </p:spPr>
        <p:txBody>
          <a:bodyPr wrap="square" lIns="91440" tIns="45720" rIns="91440" bIns="45720" anchor="t">
            <a:spAutoFit/>
          </a:bodyPr>
          <a:lstStyle/>
          <a:p>
            <a:pPr defTabSz="914400">
              <a:lnSpc>
                <a:spcPct val="114000"/>
              </a:lnSpc>
              <a:spcBef>
                <a:spcPts val="400"/>
              </a:spcBef>
              <a:spcAft>
                <a:spcPts val="400"/>
              </a:spcAft>
            </a:pPr>
            <a:r>
              <a:rPr lang="en-AU" sz="1200" b="1"/>
              <a:t>Get ready for mosquito season</a:t>
            </a:r>
          </a:p>
          <a:p>
            <a:pPr defTabSz="914400">
              <a:lnSpc>
                <a:spcPct val="114000"/>
              </a:lnSpc>
              <a:spcBef>
                <a:spcPts val="400"/>
              </a:spcBef>
              <a:spcAft>
                <a:spcPts val="400"/>
              </a:spcAft>
            </a:pPr>
            <a:r>
              <a:rPr lang="en-AU" sz="1200"/>
              <a:t>Warmer weather and this year’s higher-than-average rain make the perfect conditions for a big mosquito season. While mosquitoes are well known for their annoying buzz and itchy bites, many people don’t know that in NSW they can also spread viruses such as Japanese encephalitis virus, Murray Valley encephalitis and Ross River virus to humans. While serious illness and hospitalisation from these viruses is rare, the more mosquitoes, the greater the risk. With summer on our doorstep, it’s a good time to take the steps to prevent bites. </a:t>
            </a:r>
          </a:p>
          <a:p>
            <a:pPr defTabSz="914400">
              <a:lnSpc>
                <a:spcPct val="114000"/>
              </a:lnSpc>
              <a:spcBef>
                <a:spcPts val="400"/>
              </a:spcBef>
              <a:spcAft>
                <a:spcPts val="400"/>
              </a:spcAft>
            </a:pPr>
            <a:r>
              <a:rPr lang="en-AU" sz="1200"/>
              <a:t>Here are five simple ways to prevent mosquito bites:</a:t>
            </a:r>
          </a:p>
          <a:p>
            <a:pPr marL="228600" indent="-228600" defTabSz="914400">
              <a:lnSpc>
                <a:spcPct val="114000"/>
              </a:lnSpc>
              <a:spcBef>
                <a:spcPts val="400"/>
              </a:spcBef>
              <a:spcAft>
                <a:spcPts val="400"/>
              </a:spcAft>
              <a:buFont typeface="+mj-lt"/>
              <a:buAutoNum type="arabicPeriod"/>
            </a:pPr>
            <a:r>
              <a:rPr lang="en-GB" sz="1200" b="1"/>
              <a:t>Cover up while outside. </a:t>
            </a:r>
            <a:r>
              <a:rPr lang="en-GB" sz="1200"/>
              <a:t>Wear light, loose-fitting long-sleeved shirts, long pants and covered footwear with socks. </a:t>
            </a:r>
          </a:p>
          <a:p>
            <a:pPr marL="228600" indent="-228600" defTabSz="914400">
              <a:lnSpc>
                <a:spcPct val="114000"/>
              </a:lnSpc>
              <a:spcBef>
                <a:spcPts val="400"/>
              </a:spcBef>
              <a:spcAft>
                <a:spcPts val="400"/>
              </a:spcAft>
              <a:buAutoNum type="arabicPeriod"/>
            </a:pPr>
            <a:r>
              <a:rPr lang="en-GB" sz="1200" b="1"/>
              <a:t>Wear and reapply repellent. </a:t>
            </a:r>
            <a:r>
              <a:rPr lang="en-GB" sz="1200"/>
              <a:t>Repellent containing DEET, picaridin or oil of lemon </a:t>
            </a:r>
            <a:r>
              <a:rPr lang="en-GB" sz="1200">
                <a:ea typeface="+mn-lt"/>
                <a:cs typeface="+mn-lt"/>
              </a:rPr>
              <a:t>eucalyptus</a:t>
            </a:r>
            <a:r>
              <a:rPr lang="en-GB" sz="1200"/>
              <a:t> should be used on any areas of exposed skin and reapplied regularly. Apply sunscreen first, followed by repellent, so you can stay safe from the sun and mosquito bites. </a:t>
            </a:r>
          </a:p>
          <a:p>
            <a:pPr marL="228600" indent="-228600" defTabSz="914400">
              <a:lnSpc>
                <a:spcPct val="114000"/>
              </a:lnSpc>
              <a:spcBef>
                <a:spcPts val="400"/>
              </a:spcBef>
              <a:spcAft>
                <a:spcPts val="400"/>
              </a:spcAft>
              <a:buFont typeface="+mj-lt"/>
              <a:buAutoNum type="arabicPeriod"/>
            </a:pPr>
            <a:r>
              <a:rPr lang="en-GB" sz="1200" b="1"/>
              <a:t>Keep mosquitoes out. </a:t>
            </a:r>
            <a:r>
              <a:rPr lang="en-GB" sz="1200"/>
              <a:t>Close doors and windows when indoors or install fly screens where possible to keep mosquitoes out. </a:t>
            </a:r>
          </a:p>
          <a:p>
            <a:pPr marL="228600" indent="-228600" defTabSz="914400">
              <a:lnSpc>
                <a:spcPct val="114000"/>
              </a:lnSpc>
              <a:spcBef>
                <a:spcPts val="400"/>
              </a:spcBef>
              <a:spcAft>
                <a:spcPts val="400"/>
              </a:spcAft>
              <a:buFont typeface="+mj-lt"/>
              <a:buAutoNum type="arabicPeriod"/>
            </a:pPr>
            <a:r>
              <a:rPr lang="en-GB" sz="1200" b="1"/>
              <a:t>Stop mosquitoes breeding. </a:t>
            </a:r>
            <a:r>
              <a:rPr lang="en-GB" sz="1200"/>
              <a:t>Mosquitoes breed in stagnant water. </a:t>
            </a:r>
            <a:r>
              <a:rPr lang="en-AU" sz="1200"/>
              <a:t>Remove items around your home that might collect water such as old tyres, children's toys and empty pots to lower the chance of mosquitoes breeding. Think about improving drainage around your home to ensure water doesn’t become stagnant.</a:t>
            </a:r>
            <a:endParaRPr lang="en-GB" sz="1200" b="1"/>
          </a:p>
          <a:p>
            <a:pPr marL="228600" indent="-228600" defTabSz="914400">
              <a:lnSpc>
                <a:spcPct val="114000"/>
              </a:lnSpc>
              <a:spcBef>
                <a:spcPts val="400"/>
              </a:spcBef>
              <a:spcAft>
                <a:spcPts val="400"/>
              </a:spcAft>
              <a:buFont typeface="+mj-lt"/>
              <a:buAutoNum type="arabicPeriod"/>
            </a:pPr>
            <a:r>
              <a:rPr lang="en-GB" sz="1200" b="1"/>
              <a:t>Ask your GP about the Japanese encephalitis virus vaccination. </a:t>
            </a:r>
            <a:r>
              <a:rPr lang="en-AU" sz="1200"/>
              <a:t>Japanese encephalitis virus (JEV) was detected for the first time in NSW earlier this year. In some cases, JEV can cause a rare but serious illness called Japanese encephalitis. If you live in some areas of NSW, you’re eligible for a free JEV vaccine - talk to your GP. </a:t>
            </a:r>
          </a:p>
          <a:p>
            <a:pPr defTabSz="914400">
              <a:lnSpc>
                <a:spcPct val="114000"/>
              </a:lnSpc>
              <a:spcBef>
                <a:spcPts val="400"/>
              </a:spcBef>
              <a:spcAft>
                <a:spcPts val="400"/>
              </a:spcAft>
            </a:pPr>
            <a:r>
              <a:rPr lang="en-AU" sz="1200"/>
              <a:t>Following these simple steps will help to protect you and the community from mosquito bites and illnesses, so you can relax and enjoy the warmer weather ahead.</a:t>
            </a:r>
          </a:p>
          <a:p>
            <a:pPr defTabSz="914400">
              <a:lnSpc>
                <a:spcPct val="114000"/>
              </a:lnSpc>
              <a:spcBef>
                <a:spcPts val="400"/>
              </a:spcBef>
              <a:spcAft>
                <a:spcPts val="400"/>
              </a:spcAft>
            </a:pPr>
            <a:r>
              <a:rPr lang="en-AU" sz="1200"/>
              <a:t>The latest information on mosquitoes and bite prevention can be found at </a:t>
            </a:r>
            <a:r>
              <a:rPr lang="en-AU" sz="1200">
                <a:hlinkClick r:id="rId3"/>
              </a:rPr>
              <a:t>health.nsw.gov.au/mosquitoes </a:t>
            </a:r>
            <a:endParaRPr lang="en-AU" sz="1200"/>
          </a:p>
        </p:txBody>
      </p:sp>
    </p:spTree>
    <p:extLst>
      <p:ext uri="{BB962C8B-B14F-4D97-AF65-F5344CB8AC3E}">
        <p14:creationId xmlns:p14="http://schemas.microsoft.com/office/powerpoint/2010/main" val="155091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Public Sans"/>
              </a:rPr>
              <a:t>Mosquito bite prevention</a:t>
            </a:r>
            <a:r>
              <a:rPr lang="en-AU" sz="2600">
                <a:latin typeface="+mj-lt"/>
              </a:rPr>
              <a:t>: social content</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4</a:t>
            </a:fld>
            <a:endParaRPr lang="en-AU"/>
          </a:p>
        </p:txBody>
      </p:sp>
      <p:sp>
        <p:nvSpPr>
          <p:cNvPr id="10" name="TextBox 9">
            <a:extLst>
              <a:ext uri="{FF2B5EF4-FFF2-40B4-BE49-F238E27FC236}">
                <a16:creationId xmlns:a16="http://schemas.microsoft.com/office/drawing/2014/main" id="{6508278C-2747-5C69-D56C-425C3B53BB23}"/>
              </a:ext>
            </a:extLst>
          </p:cNvPr>
          <p:cNvSpPr txBox="1"/>
          <p:nvPr/>
        </p:nvSpPr>
        <p:spPr>
          <a:xfrm>
            <a:off x="609596" y="5212824"/>
            <a:ext cx="3938591" cy="1107996"/>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solidFill>
                  <a:srgbClr val="000000"/>
                </a:solidFill>
                <a:ea typeface="+mn-lt"/>
                <a:cs typeface="+mn-lt"/>
              </a:rPr>
              <a:t>Mosquitoes love warm, wet weather so their numbers are</a:t>
            </a:r>
            <a:r>
              <a:rPr lang="en-AU" sz="1100">
                <a:ea typeface="+mn-lt"/>
                <a:cs typeface="+mn-lt"/>
              </a:rPr>
              <a:t> expected to increase this summer, along with the risk of mosquito-borne diseases like Japanese encephalitis. It’s important to prevent mosquito bites by wearing insect repellent and covering up when outdoors. Find out more at </a:t>
            </a:r>
            <a:r>
              <a:rPr lang="en-AU" sz="1100">
                <a:hlinkClick r:id="rId3"/>
              </a:rPr>
              <a:t>health.nsw.gov.au/mosquitoes </a:t>
            </a:r>
            <a:endParaRPr lang="en-US" sz="1100"/>
          </a:p>
        </p:txBody>
      </p:sp>
      <p:sp>
        <p:nvSpPr>
          <p:cNvPr id="20" name="TextBox 19">
            <a:extLst>
              <a:ext uri="{FF2B5EF4-FFF2-40B4-BE49-F238E27FC236}">
                <a16:creationId xmlns:a16="http://schemas.microsoft.com/office/drawing/2014/main" id="{AC7B88BD-FD15-3D3F-56CF-A413EE6050E2}"/>
              </a:ext>
            </a:extLst>
          </p:cNvPr>
          <p:cNvSpPr txBox="1"/>
          <p:nvPr/>
        </p:nvSpPr>
        <p:spPr>
          <a:xfrm>
            <a:off x="597323" y="1130496"/>
            <a:ext cx="3565779" cy="276999"/>
          </a:xfrm>
          <a:prstGeom prst="rect">
            <a:avLst/>
          </a:prstGeom>
          <a:noFill/>
        </p:spPr>
        <p:txBody>
          <a:bodyPr wrap="square" lIns="91440" tIns="45720" rIns="91440" bIns="45720" rtlCol="0" anchor="t">
            <a:spAutoFit/>
          </a:bodyPr>
          <a:lstStyle/>
          <a:p>
            <a:r>
              <a:rPr lang="en-AU" sz="1200">
                <a:hlinkClick r:id="rId4"/>
              </a:rPr>
              <a:t>Click here to download social tiles </a:t>
            </a:r>
            <a:r>
              <a:rPr lang="en-AU" sz="1200"/>
              <a:t> </a:t>
            </a:r>
          </a:p>
        </p:txBody>
      </p:sp>
      <p:pic>
        <p:nvPicPr>
          <p:cNvPr id="16" name="Picture 15" descr="Diagram&#10;&#10;Description automatically generated">
            <a:extLst>
              <a:ext uri="{FF2B5EF4-FFF2-40B4-BE49-F238E27FC236}">
                <a16:creationId xmlns:a16="http://schemas.microsoft.com/office/drawing/2014/main" id="{00897463-2593-E74E-A55E-03C1A5EC3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203" y="1601141"/>
            <a:ext cx="3601571" cy="3600000"/>
          </a:xfrm>
          <a:prstGeom prst="rect">
            <a:avLst/>
          </a:prstGeom>
          <a:ln>
            <a:solidFill>
              <a:schemeClr val="bg1">
                <a:lumMod val="85000"/>
              </a:schemeClr>
            </a:solidFill>
          </a:ln>
        </p:spPr>
      </p:pic>
      <p:sp>
        <p:nvSpPr>
          <p:cNvPr id="5" name="TextBox 4">
            <a:extLst>
              <a:ext uri="{FF2B5EF4-FFF2-40B4-BE49-F238E27FC236}">
                <a16:creationId xmlns:a16="http://schemas.microsoft.com/office/drawing/2014/main" id="{719CECFB-8559-7B7D-C6BC-3774EFBA0ACD}"/>
              </a:ext>
            </a:extLst>
          </p:cNvPr>
          <p:cNvSpPr txBox="1"/>
          <p:nvPr/>
        </p:nvSpPr>
        <p:spPr>
          <a:xfrm>
            <a:off x="6328470" y="1125649"/>
            <a:ext cx="3565779" cy="276999"/>
          </a:xfrm>
          <a:prstGeom prst="rect">
            <a:avLst/>
          </a:prstGeom>
          <a:noFill/>
        </p:spPr>
        <p:txBody>
          <a:bodyPr wrap="square" lIns="91440" tIns="45720" rIns="91440" bIns="45720" rtlCol="0" anchor="t">
            <a:spAutoFit/>
          </a:bodyPr>
          <a:lstStyle/>
          <a:p>
            <a:r>
              <a:rPr lang="en-AU" sz="1200">
                <a:hlinkClick r:id="rId6"/>
              </a:rPr>
              <a:t>Click here to download social tiles</a:t>
            </a:r>
            <a:r>
              <a:rPr lang="en-AU" sz="1200"/>
              <a:t> </a:t>
            </a:r>
          </a:p>
        </p:txBody>
      </p:sp>
      <p:sp>
        <p:nvSpPr>
          <p:cNvPr id="6" name="TextBox 5">
            <a:extLst>
              <a:ext uri="{FF2B5EF4-FFF2-40B4-BE49-F238E27FC236}">
                <a16:creationId xmlns:a16="http://schemas.microsoft.com/office/drawing/2014/main" id="{D46DE303-6F18-3DD5-18D7-2B8BAC247D63}"/>
              </a:ext>
            </a:extLst>
          </p:cNvPr>
          <p:cNvSpPr txBox="1"/>
          <p:nvPr/>
        </p:nvSpPr>
        <p:spPr>
          <a:xfrm>
            <a:off x="6337355" y="5219688"/>
            <a:ext cx="3676145" cy="938719"/>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ea typeface="+mn-lt"/>
                <a:cs typeface="+mn-lt"/>
              </a:rPr>
              <a:t>Did you know </a:t>
            </a:r>
            <a:r>
              <a:rPr lang="en-GB" sz="1100"/>
              <a:t>mosquitoes breed in stagnant water? Remove</a:t>
            </a:r>
            <a:r>
              <a:rPr lang="en-AU" sz="1100"/>
              <a:t> items around your home that collect water such as old tyres and empty pots to lower the chance of mosquitoes breeding. </a:t>
            </a:r>
            <a:r>
              <a:rPr lang="en-AU" sz="1100">
                <a:ea typeface="+mn-lt"/>
                <a:cs typeface="+mn-lt"/>
              </a:rPr>
              <a:t>Find out more at </a:t>
            </a:r>
            <a:r>
              <a:rPr lang="en-AU" sz="1100">
                <a:hlinkClick r:id="rId3"/>
              </a:rPr>
              <a:t>health.nsw.gov.au/mosquitoes </a:t>
            </a:r>
            <a:endParaRPr lang="en-US" sz="1100"/>
          </a:p>
        </p:txBody>
      </p:sp>
      <p:pic>
        <p:nvPicPr>
          <p:cNvPr id="3" name="Picture 6" descr="Diagram&#10;&#10;Description automatically generated">
            <a:extLst>
              <a:ext uri="{FF2B5EF4-FFF2-40B4-BE49-F238E27FC236}">
                <a16:creationId xmlns:a16="http://schemas.microsoft.com/office/drawing/2014/main" id="{FE5768DC-84B9-C683-7637-DB0884761C3F}"/>
              </a:ext>
            </a:extLst>
          </p:cNvPr>
          <p:cNvPicPr>
            <a:picLocks noChangeAspect="1"/>
          </p:cNvPicPr>
          <p:nvPr/>
        </p:nvPicPr>
        <p:blipFill>
          <a:blip r:embed="rId7"/>
          <a:stretch>
            <a:fillRect/>
          </a:stretch>
        </p:blipFill>
        <p:spPr>
          <a:xfrm>
            <a:off x="6422378" y="1601141"/>
            <a:ext cx="3601570" cy="3600000"/>
          </a:xfrm>
          <a:prstGeom prst="rect">
            <a:avLst/>
          </a:prstGeom>
          <a:ln>
            <a:solidFill>
              <a:schemeClr val="tx1">
                <a:lumMod val="25000"/>
                <a:lumOff val="75000"/>
              </a:schemeClr>
            </a:solidFill>
          </a:ln>
        </p:spPr>
      </p:pic>
    </p:spTree>
    <p:extLst>
      <p:ext uri="{BB962C8B-B14F-4D97-AF65-F5344CB8AC3E}">
        <p14:creationId xmlns:p14="http://schemas.microsoft.com/office/powerpoint/2010/main" val="18223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Public Sans"/>
              </a:rPr>
              <a:t>Mosquito bite prevention</a:t>
            </a:r>
            <a:r>
              <a:rPr lang="en-AU" sz="2600">
                <a:latin typeface="+mj-lt"/>
              </a:rPr>
              <a:t>: social content</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5</a:t>
            </a:fld>
            <a:endParaRPr lang="en-AU"/>
          </a:p>
        </p:txBody>
      </p:sp>
      <p:sp>
        <p:nvSpPr>
          <p:cNvPr id="3" name="TextBox 2">
            <a:extLst>
              <a:ext uri="{FF2B5EF4-FFF2-40B4-BE49-F238E27FC236}">
                <a16:creationId xmlns:a16="http://schemas.microsoft.com/office/drawing/2014/main" id="{1A20FBCF-86FC-7BA6-DBB3-CA8E15F0392B}"/>
              </a:ext>
            </a:extLst>
          </p:cNvPr>
          <p:cNvSpPr txBox="1"/>
          <p:nvPr/>
        </p:nvSpPr>
        <p:spPr>
          <a:xfrm>
            <a:off x="600674" y="1127893"/>
            <a:ext cx="3565779" cy="276999"/>
          </a:xfrm>
          <a:prstGeom prst="rect">
            <a:avLst/>
          </a:prstGeom>
          <a:noFill/>
        </p:spPr>
        <p:txBody>
          <a:bodyPr wrap="square" lIns="91440" tIns="45720" rIns="91440" bIns="45720" rtlCol="0" anchor="t">
            <a:spAutoFit/>
          </a:bodyPr>
          <a:lstStyle/>
          <a:p>
            <a:r>
              <a:rPr lang="en-AU" sz="1200">
                <a:hlinkClick r:id="rId3"/>
              </a:rPr>
              <a:t>Click here to download social tiles </a:t>
            </a:r>
            <a:r>
              <a:rPr lang="en-AU" sz="1200"/>
              <a:t> </a:t>
            </a:r>
          </a:p>
        </p:txBody>
      </p:sp>
      <p:sp>
        <p:nvSpPr>
          <p:cNvPr id="11" name="TextBox 10">
            <a:extLst>
              <a:ext uri="{FF2B5EF4-FFF2-40B4-BE49-F238E27FC236}">
                <a16:creationId xmlns:a16="http://schemas.microsoft.com/office/drawing/2014/main" id="{2D20E789-9882-8B39-9F79-8B034691BAD2}"/>
              </a:ext>
            </a:extLst>
          </p:cNvPr>
          <p:cNvSpPr txBox="1"/>
          <p:nvPr/>
        </p:nvSpPr>
        <p:spPr>
          <a:xfrm>
            <a:off x="609903" y="5257281"/>
            <a:ext cx="3692901" cy="1107996"/>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ea typeface="+mn-lt"/>
                <a:cs typeface="+mn-lt"/>
              </a:rPr>
              <a:t>Don’t let mosquitoes ruin your party or your summer. Some mosquitoes carry viruses  like Japanese encephalitis that can make you sick. Keep mosquitoes out by closing windows and doors, or using insect screens. Find out more at </a:t>
            </a:r>
            <a:r>
              <a:rPr lang="en-AU" sz="1100">
                <a:hlinkClick r:id="rId4"/>
              </a:rPr>
              <a:t>health.nsw.gov.au/mosquitoes </a:t>
            </a:r>
            <a:endParaRPr lang="en-AU" sz="1100"/>
          </a:p>
        </p:txBody>
      </p:sp>
      <p:pic>
        <p:nvPicPr>
          <p:cNvPr id="13" name="Picture 12" descr="A picture containing diagram&#10;&#10;Description automatically generated">
            <a:extLst>
              <a:ext uri="{FF2B5EF4-FFF2-40B4-BE49-F238E27FC236}">
                <a16:creationId xmlns:a16="http://schemas.microsoft.com/office/drawing/2014/main" id="{E803AE1C-04C7-6D5B-8FED-E8004D53C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157" y="1595537"/>
            <a:ext cx="3600000" cy="3600000"/>
          </a:xfrm>
          <a:prstGeom prst="rect">
            <a:avLst/>
          </a:prstGeom>
          <a:ln>
            <a:solidFill>
              <a:schemeClr val="tx1">
                <a:lumMod val="10000"/>
                <a:lumOff val="90000"/>
              </a:schemeClr>
            </a:solidFill>
          </a:ln>
        </p:spPr>
      </p:pic>
      <p:sp>
        <p:nvSpPr>
          <p:cNvPr id="10" name="TextBox 9">
            <a:extLst>
              <a:ext uri="{FF2B5EF4-FFF2-40B4-BE49-F238E27FC236}">
                <a16:creationId xmlns:a16="http://schemas.microsoft.com/office/drawing/2014/main" id="{95F44824-A031-88CE-2B8B-896FD42F26C2}"/>
              </a:ext>
            </a:extLst>
          </p:cNvPr>
          <p:cNvSpPr txBox="1"/>
          <p:nvPr/>
        </p:nvSpPr>
        <p:spPr>
          <a:xfrm>
            <a:off x="6327772" y="1125714"/>
            <a:ext cx="3565779" cy="276999"/>
          </a:xfrm>
          <a:prstGeom prst="rect">
            <a:avLst/>
          </a:prstGeom>
          <a:noFill/>
        </p:spPr>
        <p:txBody>
          <a:bodyPr wrap="square" lIns="91440" tIns="45720" rIns="91440" bIns="45720" rtlCol="0" anchor="t">
            <a:spAutoFit/>
          </a:bodyPr>
          <a:lstStyle/>
          <a:p>
            <a:r>
              <a:rPr lang="en-AU" sz="1200">
                <a:hlinkClick r:id="rId6"/>
              </a:rPr>
              <a:t>Click here to download social tiles </a:t>
            </a:r>
            <a:r>
              <a:rPr lang="en-AU" sz="1200"/>
              <a:t> </a:t>
            </a:r>
          </a:p>
        </p:txBody>
      </p:sp>
      <p:sp>
        <p:nvSpPr>
          <p:cNvPr id="12" name="TextBox 11">
            <a:extLst>
              <a:ext uri="{FF2B5EF4-FFF2-40B4-BE49-F238E27FC236}">
                <a16:creationId xmlns:a16="http://schemas.microsoft.com/office/drawing/2014/main" id="{C8BD9799-B9E3-BD95-828A-5475DACCAB66}"/>
              </a:ext>
            </a:extLst>
          </p:cNvPr>
          <p:cNvSpPr txBox="1"/>
          <p:nvPr/>
        </p:nvSpPr>
        <p:spPr>
          <a:xfrm>
            <a:off x="6372009" y="5239213"/>
            <a:ext cx="3692901" cy="769441"/>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ea typeface="+mn-lt"/>
                <a:cs typeface="+mn-lt"/>
              </a:rPr>
              <a:t>Some mosquitoes carry viruses like Japanese encephalitis that can make you sick. </a:t>
            </a:r>
            <a:r>
              <a:rPr lang="en-GB" sz="1100">
                <a:ea typeface="+mn-lt"/>
                <a:cs typeface="+mn-lt"/>
              </a:rPr>
              <a:t>I</a:t>
            </a:r>
            <a:r>
              <a:rPr lang="en-GB" sz="1100"/>
              <a:t>nstall fly screens where possible to keep mosquitoes out. </a:t>
            </a:r>
            <a:r>
              <a:rPr lang="en-AU" sz="1100">
                <a:ea typeface="+mn-lt"/>
                <a:cs typeface="+mn-lt"/>
              </a:rPr>
              <a:t>Find out more at </a:t>
            </a:r>
            <a:r>
              <a:rPr lang="en-AU" sz="1100">
                <a:hlinkClick r:id="rId4"/>
              </a:rPr>
              <a:t>health.nsw.gov.au/mosquitoes </a:t>
            </a:r>
            <a:endParaRPr lang="en-AU" sz="1100"/>
          </a:p>
        </p:txBody>
      </p:sp>
      <p:pic>
        <p:nvPicPr>
          <p:cNvPr id="6" name="Picture 5" descr="Diagram&#10;&#10;Description automatically generated">
            <a:extLst>
              <a:ext uri="{FF2B5EF4-FFF2-40B4-BE49-F238E27FC236}">
                <a16:creationId xmlns:a16="http://schemas.microsoft.com/office/drawing/2014/main" id="{AA2B82E2-B830-5CA8-0CA2-5D8466DF26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8460" y="1595537"/>
            <a:ext cx="3600000" cy="3600000"/>
          </a:xfrm>
          <a:prstGeom prst="rect">
            <a:avLst/>
          </a:prstGeom>
          <a:ln>
            <a:solidFill>
              <a:schemeClr val="tx1">
                <a:lumMod val="25000"/>
                <a:lumOff val="75000"/>
              </a:schemeClr>
            </a:solidFill>
          </a:ln>
        </p:spPr>
      </p:pic>
    </p:spTree>
    <p:extLst>
      <p:ext uri="{BB962C8B-B14F-4D97-AF65-F5344CB8AC3E}">
        <p14:creationId xmlns:p14="http://schemas.microsoft.com/office/powerpoint/2010/main" val="422708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Public Sans"/>
              </a:rPr>
              <a:t>Mosquito bite prevention</a:t>
            </a:r>
            <a:r>
              <a:rPr lang="en-AU" sz="2600">
                <a:latin typeface="+mj-lt"/>
              </a:rPr>
              <a:t>: social content</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6</a:t>
            </a:fld>
            <a:endParaRPr lang="en-AU"/>
          </a:p>
        </p:txBody>
      </p:sp>
      <p:sp>
        <p:nvSpPr>
          <p:cNvPr id="10" name="TextBox 9">
            <a:extLst>
              <a:ext uri="{FF2B5EF4-FFF2-40B4-BE49-F238E27FC236}">
                <a16:creationId xmlns:a16="http://schemas.microsoft.com/office/drawing/2014/main" id="{6508278C-2747-5C69-D56C-425C3B53BB23}"/>
              </a:ext>
            </a:extLst>
          </p:cNvPr>
          <p:cNvSpPr txBox="1"/>
          <p:nvPr/>
        </p:nvSpPr>
        <p:spPr>
          <a:xfrm>
            <a:off x="6337355" y="5215366"/>
            <a:ext cx="3708670" cy="1107996"/>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ea typeface="+mn-lt"/>
                <a:cs typeface="+mn-lt"/>
              </a:rPr>
              <a:t>While covering up arms and legs is easy to remember, our ankles can be an easy one to forget, and a great place for mosquitoes to bite. Some mosquitoes in NSW carry viruses like Japanese encephalitis. So don’t forget to pull your socks up this summer. Find out more at </a:t>
            </a:r>
            <a:r>
              <a:rPr lang="en-AU" sz="1100">
                <a:hlinkClick r:id="rId3"/>
              </a:rPr>
              <a:t>health.nsw.gov.au/mosquitoes </a:t>
            </a:r>
            <a:endParaRPr lang="en-US" sz="1100"/>
          </a:p>
        </p:txBody>
      </p:sp>
      <p:sp>
        <p:nvSpPr>
          <p:cNvPr id="20" name="TextBox 19">
            <a:extLst>
              <a:ext uri="{FF2B5EF4-FFF2-40B4-BE49-F238E27FC236}">
                <a16:creationId xmlns:a16="http://schemas.microsoft.com/office/drawing/2014/main" id="{AC7B88BD-FD15-3D3F-56CF-A413EE6050E2}"/>
              </a:ext>
            </a:extLst>
          </p:cNvPr>
          <p:cNvSpPr txBox="1"/>
          <p:nvPr/>
        </p:nvSpPr>
        <p:spPr>
          <a:xfrm>
            <a:off x="6322333" y="1125649"/>
            <a:ext cx="3565779" cy="276999"/>
          </a:xfrm>
          <a:prstGeom prst="rect">
            <a:avLst/>
          </a:prstGeom>
          <a:noFill/>
        </p:spPr>
        <p:txBody>
          <a:bodyPr wrap="square" lIns="91440" tIns="45720" rIns="91440" bIns="45720" rtlCol="0" anchor="t">
            <a:spAutoFit/>
          </a:bodyPr>
          <a:lstStyle/>
          <a:p>
            <a:r>
              <a:rPr lang="en-AU" sz="1200">
                <a:hlinkClick r:id="rId4"/>
              </a:rPr>
              <a:t>Click here to download social tiles </a:t>
            </a:r>
            <a:r>
              <a:rPr lang="en-AU" sz="1200"/>
              <a:t> </a:t>
            </a:r>
          </a:p>
        </p:txBody>
      </p:sp>
      <p:sp>
        <p:nvSpPr>
          <p:cNvPr id="3" name="TextBox 2">
            <a:extLst>
              <a:ext uri="{FF2B5EF4-FFF2-40B4-BE49-F238E27FC236}">
                <a16:creationId xmlns:a16="http://schemas.microsoft.com/office/drawing/2014/main" id="{1A20FBCF-86FC-7BA6-DBB3-CA8E15F0392B}"/>
              </a:ext>
            </a:extLst>
          </p:cNvPr>
          <p:cNvSpPr txBox="1"/>
          <p:nvPr/>
        </p:nvSpPr>
        <p:spPr>
          <a:xfrm>
            <a:off x="600674" y="1127893"/>
            <a:ext cx="3565779" cy="276999"/>
          </a:xfrm>
          <a:prstGeom prst="rect">
            <a:avLst/>
          </a:prstGeom>
          <a:noFill/>
        </p:spPr>
        <p:txBody>
          <a:bodyPr wrap="square" lIns="91440" tIns="45720" rIns="91440" bIns="45720" rtlCol="0" anchor="t">
            <a:spAutoFit/>
          </a:bodyPr>
          <a:lstStyle/>
          <a:p>
            <a:r>
              <a:rPr lang="en-AU" sz="1200">
                <a:hlinkClick r:id="rId5"/>
              </a:rPr>
              <a:t>Click here to download social tiles </a:t>
            </a:r>
            <a:r>
              <a:rPr lang="en-AU" sz="1200"/>
              <a:t> </a:t>
            </a:r>
          </a:p>
        </p:txBody>
      </p:sp>
      <p:sp>
        <p:nvSpPr>
          <p:cNvPr id="8" name="TextBox 7">
            <a:extLst>
              <a:ext uri="{FF2B5EF4-FFF2-40B4-BE49-F238E27FC236}">
                <a16:creationId xmlns:a16="http://schemas.microsoft.com/office/drawing/2014/main" id="{C96BB29E-7030-47F7-110B-989038C59512}"/>
              </a:ext>
            </a:extLst>
          </p:cNvPr>
          <p:cNvSpPr txBox="1"/>
          <p:nvPr/>
        </p:nvSpPr>
        <p:spPr>
          <a:xfrm>
            <a:off x="614322" y="5213037"/>
            <a:ext cx="3708670" cy="1107996"/>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ea typeface="+mn-lt"/>
                <a:cs typeface="+mn-lt"/>
              </a:rPr>
              <a:t>This summer will see increased mosquito numbers. Mosquitoes in NSW can carry viruses like Japanese encephalitis virus, so it’s important to protect yourself against bites.</a:t>
            </a:r>
            <a:r>
              <a:rPr lang="en-AU" sz="1100" b="1">
                <a:ea typeface="+mn-lt"/>
                <a:cs typeface="+mn-lt"/>
              </a:rPr>
              <a:t> </a:t>
            </a:r>
            <a:r>
              <a:rPr lang="en-AU" sz="1100">
                <a:ea typeface="+mn-lt"/>
                <a:cs typeface="+mn-lt"/>
              </a:rPr>
              <a:t>Wear long pants, long sleeves, shoes and socks when outdoors and apply repellent to any areas of exposed skin. Find out more at </a:t>
            </a:r>
            <a:r>
              <a:rPr lang="en-AU" sz="1100">
                <a:hlinkClick r:id="rId3"/>
              </a:rPr>
              <a:t>health.nsw.gov.au/mosquitoes </a:t>
            </a:r>
            <a:endParaRPr lang="en-US" sz="1100"/>
          </a:p>
        </p:txBody>
      </p:sp>
      <p:pic>
        <p:nvPicPr>
          <p:cNvPr id="6" name="Picture 5" descr="Diagram&#10;&#10;Description automatically generated">
            <a:extLst>
              <a:ext uri="{FF2B5EF4-FFF2-40B4-BE49-F238E27FC236}">
                <a16:creationId xmlns:a16="http://schemas.microsoft.com/office/drawing/2014/main" id="{D7B8D876-D9FF-FA69-A536-A96692268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5336" y="1604239"/>
            <a:ext cx="3601571" cy="3600000"/>
          </a:xfrm>
          <a:prstGeom prst="rect">
            <a:avLst/>
          </a:prstGeom>
          <a:ln>
            <a:solidFill>
              <a:schemeClr val="bg1">
                <a:lumMod val="85000"/>
              </a:schemeClr>
            </a:solidFill>
          </a:ln>
        </p:spPr>
      </p:pic>
      <p:pic>
        <p:nvPicPr>
          <p:cNvPr id="7" name="Picture 6" descr="Diagram&#10;&#10;Description automatically generated">
            <a:extLst>
              <a:ext uri="{FF2B5EF4-FFF2-40B4-BE49-F238E27FC236}">
                <a16:creationId xmlns:a16="http://schemas.microsoft.com/office/drawing/2014/main" id="{042D41B7-48C2-2BFB-0ABB-B5E081A63E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557" y="1608460"/>
            <a:ext cx="3600000" cy="3600000"/>
          </a:xfrm>
          <a:prstGeom prst="rect">
            <a:avLst/>
          </a:prstGeom>
          <a:ln>
            <a:solidFill>
              <a:schemeClr val="bg1">
                <a:lumMod val="85000"/>
              </a:schemeClr>
            </a:solidFill>
          </a:ln>
        </p:spPr>
      </p:pic>
    </p:spTree>
    <p:extLst>
      <p:ext uri="{BB962C8B-B14F-4D97-AF65-F5344CB8AC3E}">
        <p14:creationId xmlns:p14="http://schemas.microsoft.com/office/powerpoint/2010/main" val="150365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Public Sans"/>
              </a:rPr>
              <a:t>Mosquito bite prevention</a:t>
            </a:r>
            <a:r>
              <a:rPr lang="en-AU" sz="2600">
                <a:latin typeface="+mj-lt"/>
              </a:rPr>
              <a:t>: social content</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7</a:t>
            </a:fld>
            <a:endParaRPr lang="en-AU"/>
          </a:p>
        </p:txBody>
      </p:sp>
      <p:sp>
        <p:nvSpPr>
          <p:cNvPr id="10" name="TextBox 9">
            <a:extLst>
              <a:ext uri="{FF2B5EF4-FFF2-40B4-BE49-F238E27FC236}">
                <a16:creationId xmlns:a16="http://schemas.microsoft.com/office/drawing/2014/main" id="{6508278C-2747-5C69-D56C-425C3B53BB23}"/>
              </a:ext>
            </a:extLst>
          </p:cNvPr>
          <p:cNvSpPr txBox="1"/>
          <p:nvPr/>
        </p:nvSpPr>
        <p:spPr>
          <a:xfrm>
            <a:off x="6326843" y="5235394"/>
            <a:ext cx="3708670" cy="1107996"/>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ea typeface="+mn-lt"/>
                <a:cs typeface="+mn-lt"/>
              </a:rPr>
              <a:t>In NSW, mosquitoes can carry viruses, like the Japanese encephalitis virus. It’s important to protect yourself by preventing mosquito bites. Cover up when you’re outside, wear effective mosquito repellent that contains picaridin, DEET or oil of lemon eucalyptus. Find out more at </a:t>
            </a:r>
            <a:r>
              <a:rPr lang="en-AU" sz="1100">
                <a:hlinkClick r:id="rId3"/>
              </a:rPr>
              <a:t>health.nsw.gov.au/mosquitoes </a:t>
            </a:r>
            <a:endParaRPr lang="en-US" sz="1100"/>
          </a:p>
        </p:txBody>
      </p:sp>
      <p:sp>
        <p:nvSpPr>
          <p:cNvPr id="20" name="TextBox 19">
            <a:extLst>
              <a:ext uri="{FF2B5EF4-FFF2-40B4-BE49-F238E27FC236}">
                <a16:creationId xmlns:a16="http://schemas.microsoft.com/office/drawing/2014/main" id="{AC7B88BD-FD15-3D3F-56CF-A413EE6050E2}"/>
              </a:ext>
            </a:extLst>
          </p:cNvPr>
          <p:cNvSpPr txBox="1"/>
          <p:nvPr/>
        </p:nvSpPr>
        <p:spPr>
          <a:xfrm>
            <a:off x="6322333" y="1125649"/>
            <a:ext cx="3565779" cy="276999"/>
          </a:xfrm>
          <a:prstGeom prst="rect">
            <a:avLst/>
          </a:prstGeom>
          <a:noFill/>
        </p:spPr>
        <p:txBody>
          <a:bodyPr wrap="square" lIns="91440" tIns="45720" rIns="91440" bIns="45720" rtlCol="0" anchor="t">
            <a:spAutoFit/>
          </a:bodyPr>
          <a:lstStyle/>
          <a:p>
            <a:r>
              <a:rPr lang="en-AU" sz="1200">
                <a:hlinkClick r:id="rId4"/>
              </a:rPr>
              <a:t>Click here to download social tiles </a:t>
            </a:r>
            <a:r>
              <a:rPr lang="en-AU" sz="1200"/>
              <a:t> </a:t>
            </a:r>
          </a:p>
        </p:txBody>
      </p:sp>
      <p:sp>
        <p:nvSpPr>
          <p:cNvPr id="3" name="TextBox 2">
            <a:extLst>
              <a:ext uri="{FF2B5EF4-FFF2-40B4-BE49-F238E27FC236}">
                <a16:creationId xmlns:a16="http://schemas.microsoft.com/office/drawing/2014/main" id="{1A20FBCF-86FC-7BA6-DBB3-CA8E15F0392B}"/>
              </a:ext>
            </a:extLst>
          </p:cNvPr>
          <p:cNvSpPr txBox="1"/>
          <p:nvPr/>
        </p:nvSpPr>
        <p:spPr>
          <a:xfrm>
            <a:off x="600674" y="1127893"/>
            <a:ext cx="3565779" cy="276999"/>
          </a:xfrm>
          <a:prstGeom prst="rect">
            <a:avLst/>
          </a:prstGeom>
          <a:noFill/>
        </p:spPr>
        <p:txBody>
          <a:bodyPr wrap="square" lIns="91440" tIns="45720" rIns="91440" bIns="45720" rtlCol="0" anchor="t">
            <a:spAutoFit/>
          </a:bodyPr>
          <a:lstStyle/>
          <a:p>
            <a:r>
              <a:rPr lang="en-AU" sz="1200">
                <a:hlinkClick r:id="rId5"/>
              </a:rPr>
              <a:t>Click here to download social tiles </a:t>
            </a:r>
            <a:r>
              <a:rPr lang="en-AU" sz="1200"/>
              <a:t> </a:t>
            </a:r>
          </a:p>
        </p:txBody>
      </p:sp>
      <p:sp>
        <p:nvSpPr>
          <p:cNvPr id="5" name="TextBox 4">
            <a:extLst>
              <a:ext uri="{FF2B5EF4-FFF2-40B4-BE49-F238E27FC236}">
                <a16:creationId xmlns:a16="http://schemas.microsoft.com/office/drawing/2014/main" id="{4A62BF59-69B5-BC49-96BD-B9035FC6B63C}"/>
              </a:ext>
            </a:extLst>
          </p:cNvPr>
          <p:cNvSpPr txBox="1"/>
          <p:nvPr/>
        </p:nvSpPr>
        <p:spPr>
          <a:xfrm>
            <a:off x="607712" y="5227762"/>
            <a:ext cx="3692901" cy="1107996"/>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solidFill>
                  <a:srgbClr val="000000"/>
                </a:solidFill>
                <a:ea typeface="+mn-lt"/>
                <a:cs typeface="+mn-lt"/>
              </a:rPr>
              <a:t>Did you know that mosquitoes can give you more than just itchy bites? Some mosquitoes in NSW carry viruses like Japanese encephalitis virus. An extra reason to protect yourself from mosquito </a:t>
            </a:r>
            <a:r>
              <a:rPr lang="en-AU" sz="1100">
                <a:ea typeface="+mn-lt"/>
                <a:cs typeface="+mn-lt"/>
              </a:rPr>
              <a:t>bites by covering up when outdoors and wearing mosquito repellent. Find out more at </a:t>
            </a:r>
            <a:r>
              <a:rPr lang="en-AU" sz="1100">
                <a:hlinkClick r:id="rId3"/>
              </a:rPr>
              <a:t>health.nsw.gov.au/mosquitoes </a:t>
            </a:r>
            <a:endParaRPr lang="en-US" sz="1100"/>
          </a:p>
        </p:txBody>
      </p:sp>
      <p:pic>
        <p:nvPicPr>
          <p:cNvPr id="9" name="Picture 8" descr="Diagram&#10;&#10;Description automatically generated">
            <a:extLst>
              <a:ext uri="{FF2B5EF4-FFF2-40B4-BE49-F238E27FC236}">
                <a16:creationId xmlns:a16="http://schemas.microsoft.com/office/drawing/2014/main" id="{6800A5FD-A245-5B26-E4D1-0F939A4DA3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557" y="1595568"/>
            <a:ext cx="3600000" cy="3600000"/>
          </a:xfrm>
          <a:prstGeom prst="rect">
            <a:avLst/>
          </a:prstGeom>
          <a:ln>
            <a:solidFill>
              <a:schemeClr val="bg1">
                <a:lumMod val="85000"/>
              </a:schemeClr>
            </a:solidFill>
          </a:ln>
        </p:spPr>
      </p:pic>
      <p:pic>
        <p:nvPicPr>
          <p:cNvPr id="13" name="Picture 12" descr="Diagram&#10;&#10;Description automatically generated">
            <a:extLst>
              <a:ext uri="{FF2B5EF4-FFF2-40B4-BE49-F238E27FC236}">
                <a16:creationId xmlns:a16="http://schemas.microsoft.com/office/drawing/2014/main" id="{74FB9948-2168-0BD3-6327-42ADEA98C9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4304" y="1600323"/>
            <a:ext cx="3600000" cy="3600000"/>
          </a:xfrm>
          <a:prstGeom prst="rect">
            <a:avLst/>
          </a:prstGeom>
          <a:ln>
            <a:solidFill>
              <a:schemeClr val="bg1">
                <a:lumMod val="85000"/>
              </a:schemeClr>
            </a:solidFill>
          </a:ln>
        </p:spPr>
      </p:pic>
    </p:spTree>
    <p:extLst>
      <p:ext uri="{BB962C8B-B14F-4D97-AF65-F5344CB8AC3E}">
        <p14:creationId xmlns:p14="http://schemas.microsoft.com/office/powerpoint/2010/main" val="313498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Public Sans"/>
              </a:rPr>
              <a:t>Mosquito bite prevention</a:t>
            </a:r>
            <a:r>
              <a:rPr lang="en-AU" sz="2600">
                <a:latin typeface="+mj-lt"/>
              </a:rPr>
              <a:t>: posters</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9" name="TextBox 8">
            <a:extLst>
              <a:ext uri="{FF2B5EF4-FFF2-40B4-BE49-F238E27FC236}">
                <a16:creationId xmlns:a16="http://schemas.microsoft.com/office/drawing/2014/main" id="{F83EF1BD-A7C8-37FF-6DD6-9BFECF0B9224}"/>
              </a:ext>
            </a:extLst>
          </p:cNvPr>
          <p:cNvSpPr txBox="1"/>
          <p:nvPr/>
        </p:nvSpPr>
        <p:spPr>
          <a:xfrm>
            <a:off x="606268" y="1118475"/>
            <a:ext cx="3565779" cy="276999"/>
          </a:xfrm>
          <a:prstGeom prst="rect">
            <a:avLst/>
          </a:prstGeom>
          <a:noFill/>
        </p:spPr>
        <p:txBody>
          <a:bodyPr wrap="square" lIns="91440" tIns="45720" rIns="91440" bIns="45720" rtlCol="0" anchor="t">
            <a:spAutoFit/>
          </a:bodyPr>
          <a:lstStyle/>
          <a:p>
            <a:pPr>
              <a:spcAft>
                <a:spcPts val="600"/>
              </a:spcAft>
            </a:pPr>
            <a:r>
              <a:rPr lang="en-US" sz="1200">
                <a:hlinkClick r:id="rId3"/>
              </a:rPr>
              <a:t>Click here to download poster</a:t>
            </a:r>
            <a:endParaRPr lang="en-AU" sz="1200">
              <a:hlinkClick r:id="rId3"/>
            </a:endParaRPr>
          </a:p>
        </p:txBody>
      </p:sp>
      <p:sp>
        <p:nvSpPr>
          <p:cNvPr id="12" name="TextBox 11">
            <a:extLst>
              <a:ext uri="{FF2B5EF4-FFF2-40B4-BE49-F238E27FC236}">
                <a16:creationId xmlns:a16="http://schemas.microsoft.com/office/drawing/2014/main" id="{DDCE6D1A-FEE5-9C91-841C-F753AA324ACE}"/>
              </a:ext>
            </a:extLst>
          </p:cNvPr>
          <p:cNvSpPr txBox="1"/>
          <p:nvPr/>
        </p:nvSpPr>
        <p:spPr>
          <a:xfrm>
            <a:off x="6319390" y="1118475"/>
            <a:ext cx="3565779" cy="276999"/>
          </a:xfrm>
          <a:prstGeom prst="rect">
            <a:avLst/>
          </a:prstGeom>
          <a:noFill/>
        </p:spPr>
        <p:txBody>
          <a:bodyPr wrap="square" lIns="91440" tIns="45720" rIns="91440" bIns="45720" rtlCol="0" anchor="t">
            <a:spAutoFit/>
          </a:bodyPr>
          <a:lstStyle/>
          <a:p>
            <a:pPr>
              <a:spcAft>
                <a:spcPts val="600"/>
              </a:spcAft>
            </a:pPr>
            <a:r>
              <a:rPr lang="en-US" sz="1200">
                <a:hlinkClick r:id="rId4"/>
              </a:rPr>
              <a:t>Click here to download poster </a:t>
            </a:r>
            <a:r>
              <a:rPr lang="en-US" sz="1200"/>
              <a:t> </a:t>
            </a:r>
          </a:p>
        </p:txBody>
      </p:sp>
      <p:pic>
        <p:nvPicPr>
          <p:cNvPr id="3" name="Picture 2">
            <a:extLst>
              <a:ext uri="{FF2B5EF4-FFF2-40B4-BE49-F238E27FC236}">
                <a16:creationId xmlns:a16="http://schemas.microsoft.com/office/drawing/2014/main" id="{65B4FA80-3BF7-266A-C11C-E9697CEB7764}"/>
              </a:ext>
            </a:extLst>
          </p:cNvPr>
          <p:cNvPicPr>
            <a:picLocks noChangeAspect="1"/>
          </p:cNvPicPr>
          <p:nvPr/>
        </p:nvPicPr>
        <p:blipFill>
          <a:blip r:embed="rId5"/>
          <a:stretch>
            <a:fillRect/>
          </a:stretch>
        </p:blipFill>
        <p:spPr>
          <a:xfrm>
            <a:off x="6421451" y="1600214"/>
            <a:ext cx="3274362" cy="4645025"/>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6C84F8DD-0FFC-D142-448C-B4ED39FF6B21}"/>
              </a:ext>
            </a:extLst>
          </p:cNvPr>
          <p:cNvPicPr>
            <a:picLocks noChangeAspect="1"/>
          </p:cNvPicPr>
          <p:nvPr/>
        </p:nvPicPr>
        <p:blipFill>
          <a:blip r:embed="rId6"/>
          <a:stretch>
            <a:fillRect/>
          </a:stretch>
        </p:blipFill>
        <p:spPr>
          <a:xfrm>
            <a:off x="703276" y="1600213"/>
            <a:ext cx="3276272" cy="4645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872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Public Sans"/>
              </a:rPr>
              <a:t>Mosquito bite prevention</a:t>
            </a:r>
            <a:r>
              <a:rPr lang="en-AU" sz="2600">
                <a:latin typeface="+mj-lt"/>
              </a:rPr>
              <a:t>: posters</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9</a:t>
            </a:fld>
            <a:endParaRPr lang="en-AU"/>
          </a:p>
        </p:txBody>
      </p:sp>
      <p:sp>
        <p:nvSpPr>
          <p:cNvPr id="9" name="TextBox 8">
            <a:extLst>
              <a:ext uri="{FF2B5EF4-FFF2-40B4-BE49-F238E27FC236}">
                <a16:creationId xmlns:a16="http://schemas.microsoft.com/office/drawing/2014/main" id="{F83EF1BD-A7C8-37FF-6DD6-9BFECF0B9224}"/>
              </a:ext>
            </a:extLst>
          </p:cNvPr>
          <p:cNvSpPr txBox="1"/>
          <p:nvPr/>
        </p:nvSpPr>
        <p:spPr>
          <a:xfrm>
            <a:off x="606268" y="1118475"/>
            <a:ext cx="3565779" cy="276999"/>
          </a:xfrm>
          <a:prstGeom prst="rect">
            <a:avLst/>
          </a:prstGeom>
          <a:noFill/>
        </p:spPr>
        <p:txBody>
          <a:bodyPr wrap="square" lIns="91440" tIns="45720" rIns="91440" bIns="45720" rtlCol="0" anchor="t">
            <a:spAutoFit/>
          </a:bodyPr>
          <a:lstStyle/>
          <a:p>
            <a:pPr>
              <a:spcAft>
                <a:spcPts val="600"/>
              </a:spcAft>
            </a:pPr>
            <a:r>
              <a:rPr lang="en-US" sz="1200">
                <a:hlinkClick r:id="rId3"/>
              </a:rPr>
              <a:t>Click here to download poster</a:t>
            </a:r>
            <a:endParaRPr lang="en-AU" sz="1200">
              <a:hlinkClick r:id="rId4"/>
            </a:endParaRPr>
          </a:p>
        </p:txBody>
      </p:sp>
      <p:sp>
        <p:nvSpPr>
          <p:cNvPr id="12" name="TextBox 11">
            <a:extLst>
              <a:ext uri="{FF2B5EF4-FFF2-40B4-BE49-F238E27FC236}">
                <a16:creationId xmlns:a16="http://schemas.microsoft.com/office/drawing/2014/main" id="{5F914297-B224-1F01-2B1A-86FFCE4D15EC}"/>
              </a:ext>
            </a:extLst>
          </p:cNvPr>
          <p:cNvSpPr txBox="1"/>
          <p:nvPr/>
        </p:nvSpPr>
        <p:spPr>
          <a:xfrm>
            <a:off x="6310059" y="1118474"/>
            <a:ext cx="3565779" cy="276999"/>
          </a:xfrm>
          <a:prstGeom prst="rect">
            <a:avLst/>
          </a:prstGeom>
          <a:noFill/>
        </p:spPr>
        <p:txBody>
          <a:bodyPr wrap="square" lIns="91440" tIns="45720" rIns="91440" bIns="45720" rtlCol="0" anchor="t">
            <a:spAutoFit/>
          </a:bodyPr>
          <a:lstStyle/>
          <a:p>
            <a:pPr>
              <a:spcAft>
                <a:spcPts val="600"/>
              </a:spcAft>
            </a:pPr>
            <a:r>
              <a:rPr lang="en-US" sz="1200">
                <a:hlinkClick r:id="rId5"/>
              </a:rPr>
              <a:t>Click here to download poster</a:t>
            </a:r>
            <a:endParaRPr lang="en-AU" sz="1200"/>
          </a:p>
        </p:txBody>
      </p:sp>
      <p:pic>
        <p:nvPicPr>
          <p:cNvPr id="16" name="Picture 15">
            <a:extLst>
              <a:ext uri="{FF2B5EF4-FFF2-40B4-BE49-F238E27FC236}">
                <a16:creationId xmlns:a16="http://schemas.microsoft.com/office/drawing/2014/main" id="{66AB8784-E571-E679-4BF0-C98CCC0250F7}"/>
              </a:ext>
            </a:extLst>
          </p:cNvPr>
          <p:cNvPicPr>
            <a:picLocks noChangeAspect="1"/>
          </p:cNvPicPr>
          <p:nvPr/>
        </p:nvPicPr>
        <p:blipFill>
          <a:blip r:embed="rId6"/>
          <a:stretch>
            <a:fillRect/>
          </a:stretch>
        </p:blipFill>
        <p:spPr>
          <a:xfrm>
            <a:off x="6429543" y="1608305"/>
            <a:ext cx="3268184" cy="4645025"/>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4C71EAF1-3D04-89CD-5180-09BBF6CB32F4}"/>
              </a:ext>
            </a:extLst>
          </p:cNvPr>
          <p:cNvPicPr>
            <a:picLocks noChangeAspect="1"/>
          </p:cNvPicPr>
          <p:nvPr/>
        </p:nvPicPr>
        <p:blipFill>
          <a:blip r:embed="rId7"/>
          <a:stretch>
            <a:fillRect/>
          </a:stretch>
        </p:blipFill>
        <p:spPr>
          <a:xfrm>
            <a:off x="695325" y="1608305"/>
            <a:ext cx="3262313" cy="46491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0945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heme/theme1.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WGov_B1_PPT_Corporate_v3" id="{394730F3-E2CB-4F7F-9864-878478E3344D}" vid="{CABB42E2-2283-4F4E-86BD-C2DC53207390}"/>
    </a:ext>
  </a:extLst>
</a:theme>
</file>

<file path=ppt/theme/theme2.xml><?xml version="1.0" encoding="utf-8"?>
<a:theme xmlns:a="http://schemas.openxmlformats.org/drawingml/2006/main" name="1_NSWGOV">
  <a:themeElements>
    <a:clrScheme name="Custom 2">
      <a:dk1>
        <a:sysClr val="windowText" lastClr="000000"/>
      </a:dk1>
      <a:lt1>
        <a:sysClr val="window" lastClr="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000000"/>
      </a:hlink>
      <a:folHlink>
        <a:srgbClr val="000000"/>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GOV" id="{39228580-6E44-4C36-BBAF-82D4EAC402AF}" vid="{59F38EE4-06E4-49D6-8AFB-A7713B8ED5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4E285D0F207F47A882EAF5A4C5D08A" ma:contentTypeVersion="2" ma:contentTypeDescription="Create a new document." ma:contentTypeScope="" ma:versionID="a86760c0ed7e99387d8d4b79e934e11f">
  <xsd:schema xmlns:xsd="http://www.w3.org/2001/XMLSchema" xmlns:xs="http://www.w3.org/2001/XMLSchema" xmlns:p="http://schemas.microsoft.com/office/2006/metadata/properties" xmlns:ns1="http://schemas.microsoft.com/sharepoint/v3" targetNamespace="http://schemas.microsoft.com/office/2006/metadata/properties" ma:root="true" ma:fieldsID="68844647e0082dfb5803ed410a30d88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01B46E-092B-4BCF-B206-DA0851CF356C}"/>
</file>

<file path=customXml/itemProps2.xml><?xml version="1.0" encoding="utf-8"?>
<ds:datastoreItem xmlns:ds="http://schemas.openxmlformats.org/officeDocument/2006/customXml" ds:itemID="{A760109C-8902-4CA5-9F0A-5BEB05033C11}"/>
</file>

<file path=customXml/itemProps3.xml><?xml version="1.0" encoding="utf-8"?>
<ds:datastoreItem xmlns:ds="http://schemas.openxmlformats.org/officeDocument/2006/customXml" ds:itemID="{199E49ED-1897-4DA1-8DC9-4194E8F41EA6}"/>
</file>

<file path=docProps/app.xml><?xml version="1.0" encoding="utf-8"?>
<Properties xmlns="http://schemas.openxmlformats.org/officeDocument/2006/extended-properties" xmlns:vt="http://schemas.openxmlformats.org/officeDocument/2006/docPropsVTypes">
  <Template>NSWGov_PowerPoint_Corporate</Template>
  <TotalTime>0</TotalTime>
  <Words>1858</Words>
  <Application>Microsoft Office PowerPoint</Application>
  <PresentationFormat>Widescreen</PresentationFormat>
  <Paragraphs>140</Paragraphs>
  <Slides>15</Slides>
  <Notes>10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NSWG Corporate</vt:lpstr>
      <vt:lpstr>1_NSWGOV</vt:lpstr>
      <vt:lpstr>PowerPoint Presentation</vt:lpstr>
      <vt:lpstr>PowerPoint Presentation</vt:lpstr>
      <vt:lpstr>PowerPoint Presentation</vt:lpstr>
      <vt:lpstr>Mosquito bite prevention: social content</vt:lpstr>
      <vt:lpstr>Mosquito bite prevention: social content</vt:lpstr>
      <vt:lpstr>Mosquito bite prevention: social content</vt:lpstr>
      <vt:lpstr>Mosquito bite prevention: social content</vt:lpstr>
      <vt:lpstr>Mosquito bite prevention: posters</vt:lpstr>
      <vt:lpstr>Mosquito bite prevention: posters</vt:lpstr>
      <vt:lpstr>Japanese encephalitis virus: translated fact sheet </vt:lpstr>
      <vt:lpstr>Japanese encephalitis virus: translated social tile</vt:lpstr>
      <vt:lpstr>Vaccination alert for identified local government areas </vt:lpstr>
      <vt:lpstr>PowerPoint Presentation</vt:lpstr>
      <vt:lpstr>Japanese encephalitis vaccination alert: social tile and poster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safety update:  COVID-19, flu and new self-isolation requirements Department of Customer Service</dc:title>
  <dc:creator>Jodie Wrigley</dc:creator>
  <cp:lastModifiedBy>Madeleine Kastner</cp:lastModifiedBy>
  <cp:revision>2</cp:revision>
  <cp:lastPrinted>2022-05-03T23:45:41Z</cp:lastPrinted>
  <dcterms:created xsi:type="dcterms:W3CDTF">2021-12-02T06:13:49Z</dcterms:created>
  <dcterms:modified xsi:type="dcterms:W3CDTF">2022-11-22T04:00:13Z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0x0101007C4E285D0F207F47A882EAF5A4C5D08A</vt:lpwstr>
  </property>
  <property fmtid="{D5CDD505-2E9C-101B-9397-08002B2CF9AE}" pid="3" name="MediaServiceImageTags">
    <vt:lpwstr/>
  </property>
</Properties>
</file>