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1"/>
  </p:notesMasterIdLst>
  <p:sldIdLst>
    <p:sldId id="264" r:id="rId5"/>
    <p:sldId id="407" r:id="rId6"/>
    <p:sldId id="460" r:id="rId7"/>
    <p:sldId id="461" r:id="rId8"/>
    <p:sldId id="458" r:id="rId9"/>
    <p:sldId id="459" r:id="rId10"/>
    <p:sldId id="457" r:id="rId11"/>
    <p:sldId id="409" r:id="rId12"/>
    <p:sldId id="443" r:id="rId13"/>
    <p:sldId id="431" r:id="rId14"/>
    <p:sldId id="432" r:id="rId15"/>
    <p:sldId id="436" r:id="rId16"/>
    <p:sldId id="447" r:id="rId17"/>
    <p:sldId id="452" r:id="rId18"/>
    <p:sldId id="453" r:id="rId19"/>
    <p:sldId id="450" r:id="rId20"/>
    <p:sldId id="434" r:id="rId21"/>
    <p:sldId id="444" r:id="rId22"/>
    <p:sldId id="364" r:id="rId23"/>
    <p:sldId id="369" r:id="rId24"/>
    <p:sldId id="435" r:id="rId25"/>
    <p:sldId id="440" r:id="rId26"/>
    <p:sldId id="462" r:id="rId27"/>
    <p:sldId id="455" r:id="rId28"/>
    <p:sldId id="456" r:id="rId29"/>
    <p:sldId id="463"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2" pos="4226" userDrawn="1">
          <p15:clr>
            <a:srgbClr val="A4A3A4"/>
          </p15:clr>
        </p15:guide>
        <p15:guide id="3" pos="5201" userDrawn="1">
          <p15:clr>
            <a:srgbClr val="A4A3A4"/>
          </p15:clr>
        </p15:guide>
        <p15:guide id="4" orient="horz" pos="21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50"/>
    <a:srgbClr val="FFFFFF"/>
    <a:srgbClr val="F9BE00"/>
    <a:srgbClr val="FF7F2F"/>
    <a:srgbClr val="752F8A"/>
    <a:srgbClr val="78B143"/>
    <a:srgbClr val="001942"/>
    <a:srgbClr val="00122E"/>
    <a:srgbClr val="1C3F94"/>
    <a:srgbClr val="0D75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05" autoAdjust="0"/>
    <p:restoredTop sz="94660" autoAdjust="0"/>
  </p:normalViewPr>
  <p:slideViewPr>
    <p:cSldViewPr snapToGrid="0" showGuides="1">
      <p:cViewPr varScale="1">
        <p:scale>
          <a:sx n="117" d="100"/>
          <a:sy n="117" d="100"/>
        </p:scale>
        <p:origin x="102" y="138"/>
      </p:cViewPr>
      <p:guideLst>
        <p:guide orient="horz" pos="1774"/>
        <p:guide pos="4226"/>
        <p:guide pos="5201"/>
        <p:guide orient="horz" pos="2115"/>
      </p:guideLst>
    </p:cSldViewPr>
  </p:slideViewPr>
  <p:outlineViewPr>
    <p:cViewPr>
      <p:scale>
        <a:sx n="33" d="100"/>
        <a:sy n="33" d="100"/>
      </p:scale>
      <p:origin x="0" y="-28524"/>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69FFC1-22BC-42E9-A255-4D9278B72B29}" type="doc">
      <dgm:prSet loTypeId="urn:microsoft.com/office/officeart/2005/8/layout/hList7" loCatId="list" qsTypeId="urn:microsoft.com/office/officeart/2005/8/quickstyle/simple1" qsCatId="simple" csTypeId="urn:microsoft.com/office/officeart/2005/8/colors/accent1_2" csCatId="accent1" phldr="1"/>
      <dgm:spPr/>
    </dgm:pt>
    <dgm:pt modelId="{5CE29D8A-B62B-400D-9EB8-D3CAB8CA32CD}">
      <dgm:prSet phldrT="[Text]"/>
      <dgm:spPr/>
      <dgm:t>
        <a:bodyPr/>
        <a:lstStyle/>
        <a:p>
          <a:r>
            <a:rPr lang="en-US" dirty="0"/>
            <a:t>Where to get more Information and support</a:t>
          </a:r>
          <a:endParaRPr lang="en-AU" dirty="0"/>
        </a:p>
      </dgm:t>
    </dgm:pt>
    <dgm:pt modelId="{AC1F5810-499E-445C-9F4E-78524DEA5349}" type="parTrans" cxnId="{2D988603-3F3A-41D1-9FE5-40A559661F01}">
      <dgm:prSet/>
      <dgm:spPr/>
      <dgm:t>
        <a:bodyPr/>
        <a:lstStyle/>
        <a:p>
          <a:endParaRPr lang="en-AU"/>
        </a:p>
      </dgm:t>
    </dgm:pt>
    <dgm:pt modelId="{82BF2B2B-AE6A-4EA1-A59A-E700C6492174}" type="sibTrans" cxnId="{2D988603-3F3A-41D1-9FE5-40A559661F01}">
      <dgm:prSet/>
      <dgm:spPr/>
      <dgm:t>
        <a:bodyPr/>
        <a:lstStyle/>
        <a:p>
          <a:endParaRPr lang="en-AU"/>
        </a:p>
      </dgm:t>
    </dgm:pt>
    <dgm:pt modelId="{7FB5E145-93E6-4A0C-8048-B2585FB6041E}">
      <dgm:prSet phldrT="[Text]"/>
      <dgm:spPr/>
      <dgm:t>
        <a:bodyPr/>
        <a:lstStyle/>
        <a:p>
          <a:r>
            <a:rPr lang="en-US" dirty="0"/>
            <a:t>What is different to  previous policies?</a:t>
          </a:r>
          <a:endParaRPr lang="en-AU" dirty="0"/>
        </a:p>
      </dgm:t>
    </dgm:pt>
    <dgm:pt modelId="{6F08E8D6-6A3A-4D47-BF08-C5E00FCDEE8A}" type="parTrans" cxnId="{C78AB289-14A8-4380-9E3A-E009FE117931}">
      <dgm:prSet/>
      <dgm:spPr/>
      <dgm:t>
        <a:bodyPr/>
        <a:lstStyle/>
        <a:p>
          <a:endParaRPr lang="en-AU"/>
        </a:p>
      </dgm:t>
    </dgm:pt>
    <dgm:pt modelId="{A0337038-E275-4C18-A3B9-1F52C12579E5}" type="sibTrans" cxnId="{C78AB289-14A8-4380-9E3A-E009FE117931}">
      <dgm:prSet/>
      <dgm:spPr/>
      <dgm:t>
        <a:bodyPr/>
        <a:lstStyle/>
        <a:p>
          <a:endParaRPr lang="en-AU"/>
        </a:p>
      </dgm:t>
    </dgm:pt>
    <dgm:pt modelId="{7B801FED-1092-4A42-8A81-365F5040CD35}">
      <dgm:prSet phldrT="[Text]"/>
      <dgm:spPr/>
      <dgm:t>
        <a:bodyPr/>
        <a:lstStyle/>
        <a:p>
          <a:r>
            <a:rPr lang="en-US" dirty="0"/>
            <a:t>Overview of </a:t>
          </a:r>
        </a:p>
        <a:p>
          <a:r>
            <a:rPr lang="en-US" dirty="0"/>
            <a:t>Policy &amp; Procedures</a:t>
          </a:r>
        </a:p>
        <a:p>
          <a:r>
            <a:rPr lang="en-US" dirty="0"/>
            <a:t>Core Processes of Care</a:t>
          </a:r>
          <a:endParaRPr lang="en-AU" dirty="0"/>
        </a:p>
      </dgm:t>
    </dgm:pt>
    <dgm:pt modelId="{A75D9544-ADB1-43A0-9E1A-A019960A7F12}" type="sibTrans" cxnId="{7E38F16F-4620-47BF-9C01-233EFE3812AC}">
      <dgm:prSet/>
      <dgm:spPr/>
      <dgm:t>
        <a:bodyPr/>
        <a:lstStyle/>
        <a:p>
          <a:endParaRPr lang="en-AU"/>
        </a:p>
      </dgm:t>
    </dgm:pt>
    <dgm:pt modelId="{AC85AF04-D788-4725-8442-2B2199045C16}" type="parTrans" cxnId="{7E38F16F-4620-47BF-9C01-233EFE3812AC}">
      <dgm:prSet/>
      <dgm:spPr/>
      <dgm:t>
        <a:bodyPr/>
        <a:lstStyle/>
        <a:p>
          <a:endParaRPr lang="en-AU"/>
        </a:p>
      </dgm:t>
    </dgm:pt>
    <dgm:pt modelId="{7F3568EA-18DB-4252-8631-C762D1DC10E2}">
      <dgm:prSet phldrT="[Text]"/>
      <dgm:spPr/>
      <dgm:t>
        <a:bodyPr/>
        <a:lstStyle/>
        <a:p>
          <a:r>
            <a:rPr lang="en-US" dirty="0"/>
            <a:t>What this means for Nursing &amp; Midwifery Practice</a:t>
          </a:r>
          <a:endParaRPr lang="en-AU" dirty="0"/>
        </a:p>
      </dgm:t>
    </dgm:pt>
    <dgm:pt modelId="{58D1649D-A0D0-4E3D-9FB4-43CE75BA6BCA}" type="parTrans" cxnId="{41E0DBCB-4F58-46E2-8497-884B2D00124F}">
      <dgm:prSet/>
      <dgm:spPr/>
    </dgm:pt>
    <dgm:pt modelId="{415FC2D1-0901-4D19-BF12-9F8CC90335AC}" type="sibTrans" cxnId="{41E0DBCB-4F58-46E2-8497-884B2D00124F}">
      <dgm:prSet/>
      <dgm:spPr/>
    </dgm:pt>
    <dgm:pt modelId="{E8576D09-38B1-44E9-B129-29DF5401DA8B}" type="pres">
      <dgm:prSet presAssocID="{0469FFC1-22BC-42E9-A255-4D9278B72B29}" presName="Name0" presStyleCnt="0">
        <dgm:presLayoutVars>
          <dgm:dir/>
          <dgm:resizeHandles val="exact"/>
        </dgm:presLayoutVars>
      </dgm:prSet>
      <dgm:spPr/>
    </dgm:pt>
    <dgm:pt modelId="{25D31395-0BF3-4668-92B9-746A5B7BE0D6}" type="pres">
      <dgm:prSet presAssocID="{0469FFC1-22BC-42E9-A255-4D9278B72B29}" presName="fgShape" presStyleLbl="fgShp" presStyleIdx="0" presStyleCnt="1"/>
      <dgm:spPr/>
    </dgm:pt>
    <dgm:pt modelId="{D2DD0D84-67DA-472D-8FCB-6D2E46C27AE1}" type="pres">
      <dgm:prSet presAssocID="{0469FFC1-22BC-42E9-A255-4D9278B72B29}" presName="linComp" presStyleCnt="0"/>
      <dgm:spPr/>
    </dgm:pt>
    <dgm:pt modelId="{32D050BE-7D3B-410C-90C3-3C2145F9868E}" type="pres">
      <dgm:prSet presAssocID="{7FB5E145-93E6-4A0C-8048-B2585FB6041E}" presName="compNode" presStyleCnt="0"/>
      <dgm:spPr/>
    </dgm:pt>
    <dgm:pt modelId="{2AE27A25-B146-44DA-8FFA-76795A3EB6EF}" type="pres">
      <dgm:prSet presAssocID="{7FB5E145-93E6-4A0C-8048-B2585FB6041E}" presName="bkgdShape" presStyleLbl="node1" presStyleIdx="0" presStyleCnt="4"/>
      <dgm:spPr/>
    </dgm:pt>
    <dgm:pt modelId="{4301B011-A335-433C-B7E5-BCCD6DDA4AA2}" type="pres">
      <dgm:prSet presAssocID="{7FB5E145-93E6-4A0C-8048-B2585FB6041E}" presName="nodeTx" presStyleLbl="node1" presStyleIdx="0" presStyleCnt="4">
        <dgm:presLayoutVars>
          <dgm:bulletEnabled val="1"/>
        </dgm:presLayoutVars>
      </dgm:prSet>
      <dgm:spPr/>
    </dgm:pt>
    <dgm:pt modelId="{E2032696-05FD-4612-970E-847D2D9C3F74}" type="pres">
      <dgm:prSet presAssocID="{7FB5E145-93E6-4A0C-8048-B2585FB6041E}" presName="invisiNode" presStyleLbl="node1" presStyleIdx="0" presStyleCnt="4"/>
      <dgm:spPr/>
    </dgm:pt>
    <dgm:pt modelId="{C197F88D-7779-4BF1-ACF1-2B8B7CB65650}" type="pres">
      <dgm:prSet presAssocID="{7FB5E145-93E6-4A0C-8048-B2585FB6041E}"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9BC4E36B-D48B-4CA4-A5E9-BA552994BCDE}" type="pres">
      <dgm:prSet presAssocID="{A0337038-E275-4C18-A3B9-1F52C12579E5}" presName="sibTrans" presStyleLbl="sibTrans2D1" presStyleIdx="0" presStyleCnt="0"/>
      <dgm:spPr/>
    </dgm:pt>
    <dgm:pt modelId="{D114D0B0-93ED-4D43-B119-3050FB680AF7}" type="pres">
      <dgm:prSet presAssocID="{7B801FED-1092-4A42-8A81-365F5040CD35}" presName="compNode" presStyleCnt="0"/>
      <dgm:spPr/>
    </dgm:pt>
    <dgm:pt modelId="{8D07EFD9-AFCC-4736-BB36-17A330F1D90F}" type="pres">
      <dgm:prSet presAssocID="{7B801FED-1092-4A42-8A81-365F5040CD35}" presName="bkgdShape" presStyleLbl="node1" presStyleIdx="1" presStyleCnt="4" custLinFactNeighborX="-837"/>
      <dgm:spPr/>
    </dgm:pt>
    <dgm:pt modelId="{CAB0140C-CB39-448E-B600-8792AA454FF3}" type="pres">
      <dgm:prSet presAssocID="{7B801FED-1092-4A42-8A81-365F5040CD35}" presName="nodeTx" presStyleLbl="node1" presStyleIdx="1" presStyleCnt="4">
        <dgm:presLayoutVars>
          <dgm:bulletEnabled val="1"/>
        </dgm:presLayoutVars>
      </dgm:prSet>
      <dgm:spPr/>
    </dgm:pt>
    <dgm:pt modelId="{A801C734-16CC-4218-8C4D-A59FF51934D4}" type="pres">
      <dgm:prSet presAssocID="{7B801FED-1092-4A42-8A81-365F5040CD35}" presName="invisiNode" presStyleLbl="node1" presStyleIdx="1" presStyleCnt="4"/>
      <dgm:spPr/>
    </dgm:pt>
    <dgm:pt modelId="{47446924-4FF8-4122-AE44-4E5FD6DF9842}" type="pres">
      <dgm:prSet presAssocID="{7B801FED-1092-4A42-8A81-365F5040CD35}" presName="imagNode" presStyleLbl="fgImgPlace1" presStyleIdx="1" presStyleCnt="4"/>
      <dgm:spPr>
        <a:blipFill>
          <a:blip xmlns:r="http://schemas.openxmlformats.org/officeDocument/2006/relationships" r:embed="rId2"/>
          <a:srcRect/>
          <a:stretch>
            <a:fillRect l="-17000" r="-17000"/>
          </a:stretch>
        </a:blipFill>
      </dgm:spPr>
    </dgm:pt>
    <dgm:pt modelId="{C0BF696D-3825-4CE6-B0D2-3EA547621769}" type="pres">
      <dgm:prSet presAssocID="{A75D9544-ADB1-43A0-9E1A-A019960A7F12}" presName="sibTrans" presStyleLbl="sibTrans2D1" presStyleIdx="0" presStyleCnt="0"/>
      <dgm:spPr/>
    </dgm:pt>
    <dgm:pt modelId="{667E8DD4-AB4A-4B1E-87EC-D922E9F300EA}" type="pres">
      <dgm:prSet presAssocID="{7F3568EA-18DB-4252-8631-C762D1DC10E2}" presName="compNode" presStyleCnt="0"/>
      <dgm:spPr/>
    </dgm:pt>
    <dgm:pt modelId="{9C4E8454-5A01-4CBF-8ABC-065402EF62CB}" type="pres">
      <dgm:prSet presAssocID="{7F3568EA-18DB-4252-8631-C762D1DC10E2}" presName="bkgdShape" presStyleLbl="node1" presStyleIdx="2" presStyleCnt="4"/>
      <dgm:spPr/>
    </dgm:pt>
    <dgm:pt modelId="{A965232B-1F8C-4D61-B31B-6257B8E9B019}" type="pres">
      <dgm:prSet presAssocID="{7F3568EA-18DB-4252-8631-C762D1DC10E2}" presName="nodeTx" presStyleLbl="node1" presStyleIdx="2" presStyleCnt="4">
        <dgm:presLayoutVars>
          <dgm:bulletEnabled val="1"/>
        </dgm:presLayoutVars>
      </dgm:prSet>
      <dgm:spPr/>
    </dgm:pt>
    <dgm:pt modelId="{C3E7E93F-7C1C-4C10-8280-D3F746E2EC9A}" type="pres">
      <dgm:prSet presAssocID="{7F3568EA-18DB-4252-8631-C762D1DC10E2}" presName="invisiNode" presStyleLbl="node1" presStyleIdx="2" presStyleCnt="4"/>
      <dgm:spPr/>
    </dgm:pt>
    <dgm:pt modelId="{C79B3514-6F1B-4042-A03C-C1834B927FD1}" type="pres">
      <dgm:prSet presAssocID="{7F3568EA-18DB-4252-8631-C762D1DC10E2}"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203718E9-2C0A-482C-81A9-CFC94536DD73}" type="pres">
      <dgm:prSet presAssocID="{415FC2D1-0901-4D19-BF12-9F8CC90335AC}" presName="sibTrans" presStyleLbl="sibTrans2D1" presStyleIdx="0" presStyleCnt="0"/>
      <dgm:spPr/>
    </dgm:pt>
    <dgm:pt modelId="{225ADE5E-DDD4-42EA-880A-906B8FC6792C}" type="pres">
      <dgm:prSet presAssocID="{5CE29D8A-B62B-400D-9EB8-D3CAB8CA32CD}" presName="compNode" presStyleCnt="0"/>
      <dgm:spPr/>
    </dgm:pt>
    <dgm:pt modelId="{0D44CD7E-419C-4B06-8789-E0943BFDA9A8}" type="pres">
      <dgm:prSet presAssocID="{5CE29D8A-B62B-400D-9EB8-D3CAB8CA32CD}" presName="bkgdShape" presStyleLbl="node1" presStyleIdx="3" presStyleCnt="4"/>
      <dgm:spPr/>
    </dgm:pt>
    <dgm:pt modelId="{143E52A6-293E-4B6F-B28E-DA65FCCA6A71}" type="pres">
      <dgm:prSet presAssocID="{5CE29D8A-B62B-400D-9EB8-D3CAB8CA32CD}" presName="nodeTx" presStyleLbl="node1" presStyleIdx="3" presStyleCnt="4">
        <dgm:presLayoutVars>
          <dgm:bulletEnabled val="1"/>
        </dgm:presLayoutVars>
      </dgm:prSet>
      <dgm:spPr/>
    </dgm:pt>
    <dgm:pt modelId="{E046EE29-CFD7-49F9-A252-2B0AF8E5CE67}" type="pres">
      <dgm:prSet presAssocID="{5CE29D8A-B62B-400D-9EB8-D3CAB8CA32CD}" presName="invisiNode" presStyleLbl="node1" presStyleIdx="3" presStyleCnt="4"/>
      <dgm:spPr/>
    </dgm:pt>
    <dgm:pt modelId="{498333B3-2F6A-4CEC-8A90-3994C6B5D3E0}" type="pres">
      <dgm:prSet presAssocID="{5CE29D8A-B62B-400D-9EB8-D3CAB8CA32CD}"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42000" r="-42000"/>
          </a:stretch>
        </a:blipFill>
      </dgm:spPr>
    </dgm:pt>
  </dgm:ptLst>
  <dgm:cxnLst>
    <dgm:cxn modelId="{6C6E7600-CE69-4C64-AA94-2D3DB66EE100}" type="presOf" srcId="{5CE29D8A-B62B-400D-9EB8-D3CAB8CA32CD}" destId="{143E52A6-293E-4B6F-B28E-DA65FCCA6A71}" srcOrd="1" destOrd="0" presId="urn:microsoft.com/office/officeart/2005/8/layout/hList7"/>
    <dgm:cxn modelId="{2D988603-3F3A-41D1-9FE5-40A559661F01}" srcId="{0469FFC1-22BC-42E9-A255-4D9278B72B29}" destId="{5CE29D8A-B62B-400D-9EB8-D3CAB8CA32CD}" srcOrd="3" destOrd="0" parTransId="{AC1F5810-499E-445C-9F4E-78524DEA5349}" sibTransId="{82BF2B2B-AE6A-4EA1-A59A-E700C6492174}"/>
    <dgm:cxn modelId="{4DCC5118-6AA6-462C-B3F2-D39A9EC551E9}" type="presOf" srcId="{7B801FED-1092-4A42-8A81-365F5040CD35}" destId="{CAB0140C-CB39-448E-B600-8792AA454FF3}" srcOrd="1" destOrd="0" presId="urn:microsoft.com/office/officeart/2005/8/layout/hList7"/>
    <dgm:cxn modelId="{D2C67E29-ABEF-4C69-9A3B-9313DC4FE317}" type="presOf" srcId="{7FB5E145-93E6-4A0C-8048-B2585FB6041E}" destId="{2AE27A25-B146-44DA-8FFA-76795A3EB6EF}" srcOrd="0" destOrd="0" presId="urn:microsoft.com/office/officeart/2005/8/layout/hList7"/>
    <dgm:cxn modelId="{CC093E35-E15B-4822-91C6-824F2DC24C29}" type="presOf" srcId="{7FB5E145-93E6-4A0C-8048-B2585FB6041E}" destId="{4301B011-A335-433C-B7E5-BCCD6DDA4AA2}" srcOrd="1" destOrd="0" presId="urn:microsoft.com/office/officeart/2005/8/layout/hList7"/>
    <dgm:cxn modelId="{60B1883B-7CF9-47E5-B09B-D8D570A70C94}" type="presOf" srcId="{7B801FED-1092-4A42-8A81-365F5040CD35}" destId="{8D07EFD9-AFCC-4736-BB36-17A330F1D90F}" srcOrd="0" destOrd="0" presId="urn:microsoft.com/office/officeart/2005/8/layout/hList7"/>
    <dgm:cxn modelId="{E02E2E48-1E8D-43A5-9BC2-B9E0727AC19A}" type="presOf" srcId="{415FC2D1-0901-4D19-BF12-9F8CC90335AC}" destId="{203718E9-2C0A-482C-81A9-CFC94536DD73}" srcOrd="0" destOrd="0" presId="urn:microsoft.com/office/officeart/2005/8/layout/hList7"/>
    <dgm:cxn modelId="{7E38F16F-4620-47BF-9C01-233EFE3812AC}" srcId="{0469FFC1-22BC-42E9-A255-4D9278B72B29}" destId="{7B801FED-1092-4A42-8A81-365F5040CD35}" srcOrd="1" destOrd="0" parTransId="{AC85AF04-D788-4725-8442-2B2199045C16}" sibTransId="{A75D9544-ADB1-43A0-9E1A-A019960A7F12}"/>
    <dgm:cxn modelId="{35205A70-2A23-421C-AC66-4BD2739BCC73}" type="presOf" srcId="{A0337038-E275-4C18-A3B9-1F52C12579E5}" destId="{9BC4E36B-D48B-4CA4-A5E9-BA552994BCDE}" srcOrd="0" destOrd="0" presId="urn:microsoft.com/office/officeart/2005/8/layout/hList7"/>
    <dgm:cxn modelId="{928CF777-929A-4A6F-975B-0E8EE5DE4134}" type="presOf" srcId="{5CE29D8A-B62B-400D-9EB8-D3CAB8CA32CD}" destId="{0D44CD7E-419C-4B06-8789-E0943BFDA9A8}" srcOrd="0" destOrd="0" presId="urn:microsoft.com/office/officeart/2005/8/layout/hList7"/>
    <dgm:cxn modelId="{C78AB289-14A8-4380-9E3A-E009FE117931}" srcId="{0469FFC1-22BC-42E9-A255-4D9278B72B29}" destId="{7FB5E145-93E6-4A0C-8048-B2585FB6041E}" srcOrd="0" destOrd="0" parTransId="{6F08E8D6-6A3A-4D47-BF08-C5E00FCDEE8A}" sibTransId="{A0337038-E275-4C18-A3B9-1F52C12579E5}"/>
    <dgm:cxn modelId="{D39F4692-18FF-457F-9930-2E23BF0F3E0C}" type="presOf" srcId="{7F3568EA-18DB-4252-8631-C762D1DC10E2}" destId="{A965232B-1F8C-4D61-B31B-6257B8E9B019}" srcOrd="1" destOrd="0" presId="urn:microsoft.com/office/officeart/2005/8/layout/hList7"/>
    <dgm:cxn modelId="{E70261AC-BAA3-4DFF-931F-95513F6F144B}" type="presOf" srcId="{0469FFC1-22BC-42E9-A255-4D9278B72B29}" destId="{E8576D09-38B1-44E9-B129-29DF5401DA8B}" srcOrd="0" destOrd="0" presId="urn:microsoft.com/office/officeart/2005/8/layout/hList7"/>
    <dgm:cxn modelId="{20F32ABE-196A-41FF-96EE-6252083E7CD8}" type="presOf" srcId="{A75D9544-ADB1-43A0-9E1A-A019960A7F12}" destId="{C0BF696D-3825-4CE6-B0D2-3EA547621769}" srcOrd="0" destOrd="0" presId="urn:microsoft.com/office/officeart/2005/8/layout/hList7"/>
    <dgm:cxn modelId="{41E0DBCB-4F58-46E2-8497-884B2D00124F}" srcId="{0469FFC1-22BC-42E9-A255-4D9278B72B29}" destId="{7F3568EA-18DB-4252-8631-C762D1DC10E2}" srcOrd="2" destOrd="0" parTransId="{58D1649D-A0D0-4E3D-9FB4-43CE75BA6BCA}" sibTransId="{415FC2D1-0901-4D19-BF12-9F8CC90335AC}"/>
    <dgm:cxn modelId="{828821EE-8A4E-4F60-AB33-DFA2D761E286}" type="presOf" srcId="{7F3568EA-18DB-4252-8631-C762D1DC10E2}" destId="{9C4E8454-5A01-4CBF-8ABC-065402EF62CB}" srcOrd="0" destOrd="0" presId="urn:microsoft.com/office/officeart/2005/8/layout/hList7"/>
    <dgm:cxn modelId="{686C971B-194E-425F-983F-46718D1AF196}" type="presParOf" srcId="{E8576D09-38B1-44E9-B129-29DF5401DA8B}" destId="{25D31395-0BF3-4668-92B9-746A5B7BE0D6}" srcOrd="0" destOrd="0" presId="urn:microsoft.com/office/officeart/2005/8/layout/hList7"/>
    <dgm:cxn modelId="{3FE37948-E59F-4840-8B52-AE2757DB7013}" type="presParOf" srcId="{E8576D09-38B1-44E9-B129-29DF5401DA8B}" destId="{D2DD0D84-67DA-472D-8FCB-6D2E46C27AE1}" srcOrd="1" destOrd="0" presId="urn:microsoft.com/office/officeart/2005/8/layout/hList7"/>
    <dgm:cxn modelId="{4865DFF4-E6A4-44B8-A2BD-3D7FC72267CA}" type="presParOf" srcId="{D2DD0D84-67DA-472D-8FCB-6D2E46C27AE1}" destId="{32D050BE-7D3B-410C-90C3-3C2145F9868E}" srcOrd="0" destOrd="0" presId="urn:microsoft.com/office/officeart/2005/8/layout/hList7"/>
    <dgm:cxn modelId="{CF227AAE-DDC7-40CC-955A-C9C1887731C2}" type="presParOf" srcId="{32D050BE-7D3B-410C-90C3-3C2145F9868E}" destId="{2AE27A25-B146-44DA-8FFA-76795A3EB6EF}" srcOrd="0" destOrd="0" presId="urn:microsoft.com/office/officeart/2005/8/layout/hList7"/>
    <dgm:cxn modelId="{80FC7108-4D0C-4406-BD95-405E6CA41171}" type="presParOf" srcId="{32D050BE-7D3B-410C-90C3-3C2145F9868E}" destId="{4301B011-A335-433C-B7E5-BCCD6DDA4AA2}" srcOrd="1" destOrd="0" presId="urn:microsoft.com/office/officeart/2005/8/layout/hList7"/>
    <dgm:cxn modelId="{4998A69C-6D6D-4A3C-9D52-71815C414DA7}" type="presParOf" srcId="{32D050BE-7D3B-410C-90C3-3C2145F9868E}" destId="{E2032696-05FD-4612-970E-847D2D9C3F74}" srcOrd="2" destOrd="0" presId="urn:microsoft.com/office/officeart/2005/8/layout/hList7"/>
    <dgm:cxn modelId="{6504CD0F-FE28-40E3-9013-3CD379AE2DF5}" type="presParOf" srcId="{32D050BE-7D3B-410C-90C3-3C2145F9868E}" destId="{C197F88D-7779-4BF1-ACF1-2B8B7CB65650}" srcOrd="3" destOrd="0" presId="urn:microsoft.com/office/officeart/2005/8/layout/hList7"/>
    <dgm:cxn modelId="{BD6021E6-3BE9-4BCF-B991-32D285C5CBDD}" type="presParOf" srcId="{D2DD0D84-67DA-472D-8FCB-6D2E46C27AE1}" destId="{9BC4E36B-D48B-4CA4-A5E9-BA552994BCDE}" srcOrd="1" destOrd="0" presId="urn:microsoft.com/office/officeart/2005/8/layout/hList7"/>
    <dgm:cxn modelId="{FE66677B-244F-41DD-B0FD-0ABBD711F1EE}" type="presParOf" srcId="{D2DD0D84-67DA-472D-8FCB-6D2E46C27AE1}" destId="{D114D0B0-93ED-4D43-B119-3050FB680AF7}" srcOrd="2" destOrd="0" presId="urn:microsoft.com/office/officeart/2005/8/layout/hList7"/>
    <dgm:cxn modelId="{0C290691-C344-4C53-9BA0-52482B75EA48}" type="presParOf" srcId="{D114D0B0-93ED-4D43-B119-3050FB680AF7}" destId="{8D07EFD9-AFCC-4736-BB36-17A330F1D90F}" srcOrd="0" destOrd="0" presId="urn:microsoft.com/office/officeart/2005/8/layout/hList7"/>
    <dgm:cxn modelId="{AD150492-0986-4DE6-87B9-117330D5B819}" type="presParOf" srcId="{D114D0B0-93ED-4D43-B119-3050FB680AF7}" destId="{CAB0140C-CB39-448E-B600-8792AA454FF3}" srcOrd="1" destOrd="0" presId="urn:microsoft.com/office/officeart/2005/8/layout/hList7"/>
    <dgm:cxn modelId="{681F4A9C-31C0-47AD-BC8A-BDA7AB4019AC}" type="presParOf" srcId="{D114D0B0-93ED-4D43-B119-3050FB680AF7}" destId="{A801C734-16CC-4218-8C4D-A59FF51934D4}" srcOrd="2" destOrd="0" presId="urn:microsoft.com/office/officeart/2005/8/layout/hList7"/>
    <dgm:cxn modelId="{09C249A8-AD9B-4C36-8BE5-73AF65E5CF08}" type="presParOf" srcId="{D114D0B0-93ED-4D43-B119-3050FB680AF7}" destId="{47446924-4FF8-4122-AE44-4E5FD6DF9842}" srcOrd="3" destOrd="0" presId="urn:microsoft.com/office/officeart/2005/8/layout/hList7"/>
    <dgm:cxn modelId="{D02F7AFE-C878-4097-AE53-52800E2DA48B}" type="presParOf" srcId="{D2DD0D84-67DA-472D-8FCB-6D2E46C27AE1}" destId="{C0BF696D-3825-4CE6-B0D2-3EA547621769}" srcOrd="3" destOrd="0" presId="urn:microsoft.com/office/officeart/2005/8/layout/hList7"/>
    <dgm:cxn modelId="{66F32D16-0671-4BD2-A693-0CB2B9F3E019}" type="presParOf" srcId="{D2DD0D84-67DA-472D-8FCB-6D2E46C27AE1}" destId="{667E8DD4-AB4A-4B1E-87EC-D922E9F300EA}" srcOrd="4" destOrd="0" presId="urn:microsoft.com/office/officeart/2005/8/layout/hList7"/>
    <dgm:cxn modelId="{16EA36D1-2736-4CA5-887F-763232C106A5}" type="presParOf" srcId="{667E8DD4-AB4A-4B1E-87EC-D922E9F300EA}" destId="{9C4E8454-5A01-4CBF-8ABC-065402EF62CB}" srcOrd="0" destOrd="0" presId="urn:microsoft.com/office/officeart/2005/8/layout/hList7"/>
    <dgm:cxn modelId="{1A0939A1-8107-4CDB-B332-EADC83C318E1}" type="presParOf" srcId="{667E8DD4-AB4A-4B1E-87EC-D922E9F300EA}" destId="{A965232B-1F8C-4D61-B31B-6257B8E9B019}" srcOrd="1" destOrd="0" presId="urn:microsoft.com/office/officeart/2005/8/layout/hList7"/>
    <dgm:cxn modelId="{B5F16F2A-37DE-4B5A-9B6E-65CBF5AC729C}" type="presParOf" srcId="{667E8DD4-AB4A-4B1E-87EC-D922E9F300EA}" destId="{C3E7E93F-7C1C-4C10-8280-D3F746E2EC9A}" srcOrd="2" destOrd="0" presId="urn:microsoft.com/office/officeart/2005/8/layout/hList7"/>
    <dgm:cxn modelId="{30E53FB0-91E1-4F4F-A01A-30965A86EE05}" type="presParOf" srcId="{667E8DD4-AB4A-4B1E-87EC-D922E9F300EA}" destId="{C79B3514-6F1B-4042-A03C-C1834B927FD1}" srcOrd="3" destOrd="0" presId="urn:microsoft.com/office/officeart/2005/8/layout/hList7"/>
    <dgm:cxn modelId="{A80EFDD1-14CB-4ABF-8895-D87A7F535C5F}" type="presParOf" srcId="{D2DD0D84-67DA-472D-8FCB-6D2E46C27AE1}" destId="{203718E9-2C0A-482C-81A9-CFC94536DD73}" srcOrd="5" destOrd="0" presId="urn:microsoft.com/office/officeart/2005/8/layout/hList7"/>
    <dgm:cxn modelId="{B57FC50F-F816-4588-8074-967CA8A23930}" type="presParOf" srcId="{D2DD0D84-67DA-472D-8FCB-6D2E46C27AE1}" destId="{225ADE5E-DDD4-42EA-880A-906B8FC6792C}" srcOrd="6" destOrd="0" presId="urn:microsoft.com/office/officeart/2005/8/layout/hList7"/>
    <dgm:cxn modelId="{5B2D8BFB-F2E9-4FBA-9AD1-D5E3E5337D2D}" type="presParOf" srcId="{225ADE5E-DDD4-42EA-880A-906B8FC6792C}" destId="{0D44CD7E-419C-4B06-8789-E0943BFDA9A8}" srcOrd="0" destOrd="0" presId="urn:microsoft.com/office/officeart/2005/8/layout/hList7"/>
    <dgm:cxn modelId="{E305B880-A674-4881-8B3A-9403C669DB34}" type="presParOf" srcId="{225ADE5E-DDD4-42EA-880A-906B8FC6792C}" destId="{143E52A6-293E-4B6F-B28E-DA65FCCA6A71}" srcOrd="1" destOrd="0" presId="urn:microsoft.com/office/officeart/2005/8/layout/hList7"/>
    <dgm:cxn modelId="{7C4EA465-B560-4889-83E3-4287B96265AB}" type="presParOf" srcId="{225ADE5E-DDD4-42EA-880A-906B8FC6792C}" destId="{E046EE29-CFD7-49F9-A252-2B0AF8E5CE67}" srcOrd="2" destOrd="0" presId="urn:microsoft.com/office/officeart/2005/8/layout/hList7"/>
    <dgm:cxn modelId="{A12DA129-83CD-46F0-9B63-0DF9688769AF}" type="presParOf" srcId="{225ADE5E-DDD4-42EA-880A-906B8FC6792C}" destId="{498333B3-2F6A-4CEC-8A90-3994C6B5D3E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7F3618-4FCD-4AE5-8099-332565F8CBB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6AB6F67-1979-4FCB-973D-927E23C028B0}">
      <dgm:prSet/>
      <dgm:spPr/>
      <dgm:t>
        <a:bodyPr/>
        <a:lstStyle/>
        <a:p>
          <a:r>
            <a:rPr lang="en-US" dirty="0"/>
            <a:t>Initial </a:t>
          </a:r>
        </a:p>
        <a:p>
          <a:r>
            <a:rPr lang="en-US" dirty="0"/>
            <a:t>Screening </a:t>
          </a:r>
        </a:p>
      </dgm:t>
    </dgm:pt>
    <dgm:pt modelId="{2FFC3441-18CF-4BD2-988A-56972BB66614}" type="parTrans" cxnId="{FEABE90F-1E3D-450C-888C-BC5F13F0393B}">
      <dgm:prSet/>
      <dgm:spPr/>
      <dgm:t>
        <a:bodyPr/>
        <a:lstStyle/>
        <a:p>
          <a:endParaRPr lang="en-US"/>
        </a:p>
      </dgm:t>
    </dgm:pt>
    <dgm:pt modelId="{D59CDC48-EF00-4127-9425-267C512B91A2}" type="sibTrans" cxnId="{FEABE90F-1E3D-450C-888C-BC5F13F0393B}">
      <dgm:prSet/>
      <dgm:spPr/>
      <dgm:t>
        <a:bodyPr/>
        <a:lstStyle/>
        <a:p>
          <a:endParaRPr lang="en-US"/>
        </a:p>
      </dgm:t>
    </dgm:pt>
    <dgm:pt modelId="{6E7B2CB0-2FDD-4C5C-B197-970A8D8FD408}">
      <dgm:prSet/>
      <dgm:spPr/>
      <dgm:t>
        <a:bodyPr/>
        <a:lstStyle/>
        <a:p>
          <a:r>
            <a:rPr lang="en-US" dirty="0"/>
            <a:t>Comprehensive</a:t>
          </a:r>
        </a:p>
        <a:p>
          <a:r>
            <a:rPr lang="en-US" dirty="0"/>
            <a:t>Assessment</a:t>
          </a:r>
        </a:p>
      </dgm:t>
    </dgm:pt>
    <dgm:pt modelId="{53F8B4E5-EB3E-43D7-BC77-BBF18453B00F}" type="parTrans" cxnId="{DC1E98B6-39ED-4F48-AA02-CA40D2E3CBD7}">
      <dgm:prSet/>
      <dgm:spPr/>
      <dgm:t>
        <a:bodyPr/>
        <a:lstStyle/>
        <a:p>
          <a:endParaRPr lang="en-US"/>
        </a:p>
      </dgm:t>
    </dgm:pt>
    <dgm:pt modelId="{06FAD3F3-CC63-4CBB-91CF-0CFFDEB21C38}" type="sibTrans" cxnId="{DC1E98B6-39ED-4F48-AA02-CA40D2E3CBD7}">
      <dgm:prSet/>
      <dgm:spPr/>
      <dgm:t>
        <a:bodyPr/>
        <a:lstStyle/>
        <a:p>
          <a:endParaRPr lang="en-US"/>
        </a:p>
      </dgm:t>
    </dgm:pt>
    <dgm:pt modelId="{BF04AF58-4F95-4154-A68B-53EFD49ED5B1}">
      <dgm:prSet/>
      <dgm:spPr/>
      <dgm:t>
        <a:bodyPr/>
        <a:lstStyle/>
        <a:p>
          <a:r>
            <a:rPr lang="en-US"/>
            <a:t>Risk Identification and  Response Monitoring</a:t>
          </a:r>
        </a:p>
      </dgm:t>
    </dgm:pt>
    <dgm:pt modelId="{2EF2C47A-255B-4F9A-8853-09C897FCD2CD}" type="parTrans" cxnId="{44B5FD1C-C4DD-4C4B-838B-1F65DCEF9C4D}">
      <dgm:prSet/>
      <dgm:spPr/>
      <dgm:t>
        <a:bodyPr/>
        <a:lstStyle/>
        <a:p>
          <a:endParaRPr lang="en-US"/>
        </a:p>
      </dgm:t>
    </dgm:pt>
    <dgm:pt modelId="{79CA6D9D-2211-4000-B0AB-1800CA36EF03}" type="sibTrans" cxnId="{44B5FD1C-C4DD-4C4B-838B-1F65DCEF9C4D}">
      <dgm:prSet/>
      <dgm:spPr/>
      <dgm:t>
        <a:bodyPr/>
        <a:lstStyle/>
        <a:p>
          <a:endParaRPr lang="en-US"/>
        </a:p>
      </dgm:t>
    </dgm:pt>
    <dgm:pt modelId="{427B2A37-17B8-43D9-99DA-151D1ECE183E}">
      <dgm:prSet/>
      <dgm:spPr/>
      <dgm:t>
        <a:bodyPr/>
        <a:lstStyle/>
        <a:p>
          <a:r>
            <a:rPr lang="en-US"/>
            <a:t>Care Planning </a:t>
          </a:r>
        </a:p>
      </dgm:t>
    </dgm:pt>
    <dgm:pt modelId="{6C3E8401-09CC-42D7-B376-271DE22EE1D3}" type="parTrans" cxnId="{867D376F-2B62-4CEE-9C69-64BE8BDBCAAE}">
      <dgm:prSet/>
      <dgm:spPr/>
      <dgm:t>
        <a:bodyPr/>
        <a:lstStyle/>
        <a:p>
          <a:endParaRPr lang="en-US"/>
        </a:p>
      </dgm:t>
    </dgm:pt>
    <dgm:pt modelId="{AB621FC3-8FF0-4712-A27E-4387DD10EE67}" type="sibTrans" cxnId="{867D376F-2B62-4CEE-9C69-64BE8BDBCAAE}">
      <dgm:prSet/>
      <dgm:spPr/>
      <dgm:t>
        <a:bodyPr/>
        <a:lstStyle/>
        <a:p>
          <a:endParaRPr lang="en-US"/>
        </a:p>
      </dgm:t>
    </dgm:pt>
    <dgm:pt modelId="{57074FC8-6A41-4568-8E54-04EF84490958}">
      <dgm:prSet/>
      <dgm:spPr/>
      <dgm:t>
        <a:bodyPr/>
        <a:lstStyle/>
        <a:p>
          <a:r>
            <a:rPr lang="en-US"/>
            <a:t>Transfer of Care</a:t>
          </a:r>
        </a:p>
      </dgm:t>
    </dgm:pt>
    <dgm:pt modelId="{D57863A6-EE48-460A-B73D-43428E573BFE}" type="parTrans" cxnId="{20EB3F42-741A-4B60-80D5-322105E66167}">
      <dgm:prSet/>
      <dgm:spPr/>
      <dgm:t>
        <a:bodyPr/>
        <a:lstStyle/>
        <a:p>
          <a:endParaRPr lang="en-US"/>
        </a:p>
      </dgm:t>
    </dgm:pt>
    <dgm:pt modelId="{E86517CE-58B0-4E1D-9D64-4AA5F5ACF585}" type="sibTrans" cxnId="{20EB3F42-741A-4B60-80D5-322105E66167}">
      <dgm:prSet/>
      <dgm:spPr/>
      <dgm:t>
        <a:bodyPr/>
        <a:lstStyle/>
        <a:p>
          <a:endParaRPr lang="en-US"/>
        </a:p>
      </dgm:t>
    </dgm:pt>
    <dgm:pt modelId="{3336FEA5-F149-4D34-A008-8BD957DF162A}" type="pres">
      <dgm:prSet presAssocID="{BC7F3618-4FCD-4AE5-8099-332565F8CBB6}" presName="Name0" presStyleCnt="0">
        <dgm:presLayoutVars>
          <dgm:dir/>
          <dgm:resizeHandles val="exact"/>
        </dgm:presLayoutVars>
      </dgm:prSet>
      <dgm:spPr/>
    </dgm:pt>
    <dgm:pt modelId="{0D73B7E2-2F62-4E8B-9647-C8F429BF96B3}" type="pres">
      <dgm:prSet presAssocID="{46AB6F67-1979-4FCB-973D-927E23C028B0}" presName="node" presStyleLbl="node1" presStyleIdx="0" presStyleCnt="5">
        <dgm:presLayoutVars>
          <dgm:bulletEnabled val="1"/>
        </dgm:presLayoutVars>
      </dgm:prSet>
      <dgm:spPr/>
    </dgm:pt>
    <dgm:pt modelId="{E934F50E-1159-4CFB-BF44-C3898E61AE9E}" type="pres">
      <dgm:prSet presAssocID="{D59CDC48-EF00-4127-9425-267C512B91A2}" presName="sibTrans" presStyleLbl="sibTrans1D1" presStyleIdx="0" presStyleCnt="4"/>
      <dgm:spPr/>
    </dgm:pt>
    <dgm:pt modelId="{36CE9E63-7B67-4FDC-BD27-664FB543277C}" type="pres">
      <dgm:prSet presAssocID="{D59CDC48-EF00-4127-9425-267C512B91A2}" presName="connectorText" presStyleLbl="sibTrans1D1" presStyleIdx="0" presStyleCnt="4"/>
      <dgm:spPr/>
    </dgm:pt>
    <dgm:pt modelId="{E633FA03-C75A-4307-BC96-73D696C87ECC}" type="pres">
      <dgm:prSet presAssocID="{6E7B2CB0-2FDD-4C5C-B197-970A8D8FD408}" presName="node" presStyleLbl="node1" presStyleIdx="1" presStyleCnt="5">
        <dgm:presLayoutVars>
          <dgm:bulletEnabled val="1"/>
        </dgm:presLayoutVars>
      </dgm:prSet>
      <dgm:spPr/>
    </dgm:pt>
    <dgm:pt modelId="{335079DB-1E6C-4E5F-822B-8E90709A5277}" type="pres">
      <dgm:prSet presAssocID="{06FAD3F3-CC63-4CBB-91CF-0CFFDEB21C38}" presName="sibTrans" presStyleLbl="sibTrans1D1" presStyleIdx="1" presStyleCnt="4"/>
      <dgm:spPr/>
    </dgm:pt>
    <dgm:pt modelId="{84189AAB-6B38-444D-9E2C-D9DF67170CD0}" type="pres">
      <dgm:prSet presAssocID="{06FAD3F3-CC63-4CBB-91CF-0CFFDEB21C38}" presName="connectorText" presStyleLbl="sibTrans1D1" presStyleIdx="1" presStyleCnt="4"/>
      <dgm:spPr/>
    </dgm:pt>
    <dgm:pt modelId="{D602E5B2-D1AB-419B-A7B5-B5B688A78C03}" type="pres">
      <dgm:prSet presAssocID="{BF04AF58-4F95-4154-A68B-53EFD49ED5B1}" presName="node" presStyleLbl="node1" presStyleIdx="2" presStyleCnt="5" custLinFactNeighborX="681" custLinFactNeighborY="-1814">
        <dgm:presLayoutVars>
          <dgm:bulletEnabled val="1"/>
        </dgm:presLayoutVars>
      </dgm:prSet>
      <dgm:spPr/>
    </dgm:pt>
    <dgm:pt modelId="{05774B61-1E41-4249-9D2D-C212D5F15D4E}" type="pres">
      <dgm:prSet presAssocID="{79CA6D9D-2211-4000-B0AB-1800CA36EF03}" presName="sibTrans" presStyleLbl="sibTrans1D1" presStyleIdx="2" presStyleCnt="4"/>
      <dgm:spPr/>
    </dgm:pt>
    <dgm:pt modelId="{5490BF10-4B9F-4FB4-826C-6E46AC7F0373}" type="pres">
      <dgm:prSet presAssocID="{79CA6D9D-2211-4000-B0AB-1800CA36EF03}" presName="connectorText" presStyleLbl="sibTrans1D1" presStyleIdx="2" presStyleCnt="4"/>
      <dgm:spPr/>
    </dgm:pt>
    <dgm:pt modelId="{A180C866-686F-4C28-835F-7F6E50236A05}" type="pres">
      <dgm:prSet presAssocID="{427B2A37-17B8-43D9-99DA-151D1ECE183E}" presName="node" presStyleLbl="node1" presStyleIdx="3" presStyleCnt="5">
        <dgm:presLayoutVars>
          <dgm:bulletEnabled val="1"/>
        </dgm:presLayoutVars>
      </dgm:prSet>
      <dgm:spPr/>
    </dgm:pt>
    <dgm:pt modelId="{9455DB6C-A2EC-4E88-AD55-96341C3802A8}" type="pres">
      <dgm:prSet presAssocID="{AB621FC3-8FF0-4712-A27E-4387DD10EE67}" presName="sibTrans" presStyleLbl="sibTrans1D1" presStyleIdx="3" presStyleCnt="4"/>
      <dgm:spPr/>
    </dgm:pt>
    <dgm:pt modelId="{0FA883DA-BA36-4F90-A346-5EDEA4ED4D2E}" type="pres">
      <dgm:prSet presAssocID="{AB621FC3-8FF0-4712-A27E-4387DD10EE67}" presName="connectorText" presStyleLbl="sibTrans1D1" presStyleIdx="3" presStyleCnt="4"/>
      <dgm:spPr/>
    </dgm:pt>
    <dgm:pt modelId="{3C8EC986-C5D7-4401-B64E-ED6BF8181214}" type="pres">
      <dgm:prSet presAssocID="{57074FC8-6A41-4568-8E54-04EF84490958}" presName="node" presStyleLbl="node1" presStyleIdx="4" presStyleCnt="5">
        <dgm:presLayoutVars>
          <dgm:bulletEnabled val="1"/>
        </dgm:presLayoutVars>
      </dgm:prSet>
      <dgm:spPr/>
    </dgm:pt>
  </dgm:ptLst>
  <dgm:cxnLst>
    <dgm:cxn modelId="{E2FE5C09-F978-411D-8717-6C4DE722B3DA}" type="presOf" srcId="{D59CDC48-EF00-4127-9425-267C512B91A2}" destId="{36CE9E63-7B67-4FDC-BD27-664FB543277C}" srcOrd="1" destOrd="0" presId="urn:microsoft.com/office/officeart/2016/7/layout/RepeatingBendingProcessNew"/>
    <dgm:cxn modelId="{C336D50D-DA4C-4D33-9757-E1A3F145830D}" type="presOf" srcId="{57074FC8-6A41-4568-8E54-04EF84490958}" destId="{3C8EC986-C5D7-4401-B64E-ED6BF8181214}" srcOrd="0" destOrd="0" presId="urn:microsoft.com/office/officeart/2016/7/layout/RepeatingBendingProcessNew"/>
    <dgm:cxn modelId="{FEABE90F-1E3D-450C-888C-BC5F13F0393B}" srcId="{BC7F3618-4FCD-4AE5-8099-332565F8CBB6}" destId="{46AB6F67-1979-4FCB-973D-927E23C028B0}" srcOrd="0" destOrd="0" parTransId="{2FFC3441-18CF-4BD2-988A-56972BB66614}" sibTransId="{D59CDC48-EF00-4127-9425-267C512B91A2}"/>
    <dgm:cxn modelId="{02AE5418-8D1C-4012-B8E5-B089DE5AFAE1}" type="presOf" srcId="{BF04AF58-4F95-4154-A68B-53EFD49ED5B1}" destId="{D602E5B2-D1AB-419B-A7B5-B5B688A78C03}" srcOrd="0" destOrd="0" presId="urn:microsoft.com/office/officeart/2016/7/layout/RepeatingBendingProcessNew"/>
    <dgm:cxn modelId="{44B5FD1C-C4DD-4C4B-838B-1F65DCEF9C4D}" srcId="{BC7F3618-4FCD-4AE5-8099-332565F8CBB6}" destId="{BF04AF58-4F95-4154-A68B-53EFD49ED5B1}" srcOrd="2" destOrd="0" parTransId="{2EF2C47A-255B-4F9A-8853-09C897FCD2CD}" sibTransId="{79CA6D9D-2211-4000-B0AB-1800CA36EF03}"/>
    <dgm:cxn modelId="{8D925C2A-CB11-40F8-98A0-37BC80348CB3}" type="presOf" srcId="{D59CDC48-EF00-4127-9425-267C512B91A2}" destId="{E934F50E-1159-4CFB-BF44-C3898E61AE9E}" srcOrd="0" destOrd="0" presId="urn:microsoft.com/office/officeart/2016/7/layout/RepeatingBendingProcessNew"/>
    <dgm:cxn modelId="{BCDC6131-2604-43C1-BE30-BCF1CF8960FE}" type="presOf" srcId="{06FAD3F3-CC63-4CBB-91CF-0CFFDEB21C38}" destId="{84189AAB-6B38-444D-9E2C-D9DF67170CD0}" srcOrd="1" destOrd="0" presId="urn:microsoft.com/office/officeart/2016/7/layout/RepeatingBendingProcessNew"/>
    <dgm:cxn modelId="{20EB3F42-741A-4B60-80D5-322105E66167}" srcId="{BC7F3618-4FCD-4AE5-8099-332565F8CBB6}" destId="{57074FC8-6A41-4568-8E54-04EF84490958}" srcOrd="4" destOrd="0" parTransId="{D57863A6-EE48-460A-B73D-43428E573BFE}" sibTransId="{E86517CE-58B0-4E1D-9D64-4AA5F5ACF585}"/>
    <dgm:cxn modelId="{A973FA46-729C-4566-B58C-35CDF2695351}" type="presOf" srcId="{06FAD3F3-CC63-4CBB-91CF-0CFFDEB21C38}" destId="{335079DB-1E6C-4E5F-822B-8E90709A5277}" srcOrd="0" destOrd="0" presId="urn:microsoft.com/office/officeart/2016/7/layout/RepeatingBendingProcessNew"/>
    <dgm:cxn modelId="{647E4267-D67F-4099-BEAB-1121EF28CFD2}" type="presOf" srcId="{AB621FC3-8FF0-4712-A27E-4387DD10EE67}" destId="{9455DB6C-A2EC-4E88-AD55-96341C3802A8}" srcOrd="0" destOrd="0" presId="urn:microsoft.com/office/officeart/2016/7/layout/RepeatingBendingProcessNew"/>
    <dgm:cxn modelId="{867D376F-2B62-4CEE-9C69-64BE8BDBCAAE}" srcId="{BC7F3618-4FCD-4AE5-8099-332565F8CBB6}" destId="{427B2A37-17B8-43D9-99DA-151D1ECE183E}" srcOrd="3" destOrd="0" parTransId="{6C3E8401-09CC-42D7-B376-271DE22EE1D3}" sibTransId="{AB621FC3-8FF0-4712-A27E-4387DD10EE67}"/>
    <dgm:cxn modelId="{65D29B56-6366-42C0-9741-C215955E11C8}" type="presOf" srcId="{AB621FC3-8FF0-4712-A27E-4387DD10EE67}" destId="{0FA883DA-BA36-4F90-A346-5EDEA4ED4D2E}" srcOrd="1" destOrd="0" presId="urn:microsoft.com/office/officeart/2016/7/layout/RepeatingBendingProcessNew"/>
    <dgm:cxn modelId="{B30FE183-BC4C-4C11-8956-273651D1EA85}" type="presOf" srcId="{46AB6F67-1979-4FCB-973D-927E23C028B0}" destId="{0D73B7E2-2F62-4E8B-9647-C8F429BF96B3}" srcOrd="0" destOrd="0" presId="urn:microsoft.com/office/officeart/2016/7/layout/RepeatingBendingProcessNew"/>
    <dgm:cxn modelId="{9142F286-217E-45DB-9B80-4E4E5045E548}" type="presOf" srcId="{79CA6D9D-2211-4000-B0AB-1800CA36EF03}" destId="{05774B61-1E41-4249-9D2D-C212D5F15D4E}" srcOrd="0" destOrd="0" presId="urn:microsoft.com/office/officeart/2016/7/layout/RepeatingBendingProcessNew"/>
    <dgm:cxn modelId="{A6002288-4951-45D2-8A28-BD8F2730FE7D}" type="presOf" srcId="{6E7B2CB0-2FDD-4C5C-B197-970A8D8FD408}" destId="{E633FA03-C75A-4307-BC96-73D696C87ECC}" srcOrd="0" destOrd="0" presId="urn:microsoft.com/office/officeart/2016/7/layout/RepeatingBendingProcessNew"/>
    <dgm:cxn modelId="{11FD5DAD-E633-46BC-B0CF-3AEC556FDBAA}" type="presOf" srcId="{79CA6D9D-2211-4000-B0AB-1800CA36EF03}" destId="{5490BF10-4B9F-4FB4-826C-6E46AC7F0373}" srcOrd="1" destOrd="0" presId="urn:microsoft.com/office/officeart/2016/7/layout/RepeatingBendingProcessNew"/>
    <dgm:cxn modelId="{DC1E98B6-39ED-4F48-AA02-CA40D2E3CBD7}" srcId="{BC7F3618-4FCD-4AE5-8099-332565F8CBB6}" destId="{6E7B2CB0-2FDD-4C5C-B197-970A8D8FD408}" srcOrd="1" destOrd="0" parTransId="{53F8B4E5-EB3E-43D7-BC77-BBF18453B00F}" sibTransId="{06FAD3F3-CC63-4CBB-91CF-0CFFDEB21C38}"/>
    <dgm:cxn modelId="{A2557ECC-03DB-43EB-8B38-39DB7BFA2160}" type="presOf" srcId="{BC7F3618-4FCD-4AE5-8099-332565F8CBB6}" destId="{3336FEA5-F149-4D34-A008-8BD957DF162A}" srcOrd="0" destOrd="0" presId="urn:microsoft.com/office/officeart/2016/7/layout/RepeatingBendingProcessNew"/>
    <dgm:cxn modelId="{5E4BE4CE-A872-4D6A-9081-82D5A95A96F4}" type="presOf" srcId="{427B2A37-17B8-43D9-99DA-151D1ECE183E}" destId="{A180C866-686F-4C28-835F-7F6E50236A05}" srcOrd="0" destOrd="0" presId="urn:microsoft.com/office/officeart/2016/7/layout/RepeatingBendingProcessNew"/>
    <dgm:cxn modelId="{4A4D1E87-34DC-4D38-9B2D-B47BA68CB006}" type="presParOf" srcId="{3336FEA5-F149-4D34-A008-8BD957DF162A}" destId="{0D73B7E2-2F62-4E8B-9647-C8F429BF96B3}" srcOrd="0" destOrd="0" presId="urn:microsoft.com/office/officeart/2016/7/layout/RepeatingBendingProcessNew"/>
    <dgm:cxn modelId="{0754C349-E1D5-402D-AEC3-8ACAAC24A928}" type="presParOf" srcId="{3336FEA5-F149-4D34-A008-8BD957DF162A}" destId="{E934F50E-1159-4CFB-BF44-C3898E61AE9E}" srcOrd="1" destOrd="0" presId="urn:microsoft.com/office/officeart/2016/7/layout/RepeatingBendingProcessNew"/>
    <dgm:cxn modelId="{7E9F26F1-99E9-4DA1-814C-80EF4F97887F}" type="presParOf" srcId="{E934F50E-1159-4CFB-BF44-C3898E61AE9E}" destId="{36CE9E63-7B67-4FDC-BD27-664FB543277C}" srcOrd="0" destOrd="0" presId="urn:microsoft.com/office/officeart/2016/7/layout/RepeatingBendingProcessNew"/>
    <dgm:cxn modelId="{EA745269-E1CE-492F-9A93-C60E2AB18F3D}" type="presParOf" srcId="{3336FEA5-F149-4D34-A008-8BD957DF162A}" destId="{E633FA03-C75A-4307-BC96-73D696C87ECC}" srcOrd="2" destOrd="0" presId="urn:microsoft.com/office/officeart/2016/7/layout/RepeatingBendingProcessNew"/>
    <dgm:cxn modelId="{C1E7DB10-EC30-4516-9F0B-C74D14B35B89}" type="presParOf" srcId="{3336FEA5-F149-4D34-A008-8BD957DF162A}" destId="{335079DB-1E6C-4E5F-822B-8E90709A5277}" srcOrd="3" destOrd="0" presId="urn:microsoft.com/office/officeart/2016/7/layout/RepeatingBendingProcessNew"/>
    <dgm:cxn modelId="{CFFD2AA2-0284-41A4-A8C8-93A51BE1D4F9}" type="presParOf" srcId="{335079DB-1E6C-4E5F-822B-8E90709A5277}" destId="{84189AAB-6B38-444D-9E2C-D9DF67170CD0}" srcOrd="0" destOrd="0" presId="urn:microsoft.com/office/officeart/2016/7/layout/RepeatingBendingProcessNew"/>
    <dgm:cxn modelId="{799ECBF2-4E39-4051-AF24-06B2996B4165}" type="presParOf" srcId="{3336FEA5-F149-4D34-A008-8BD957DF162A}" destId="{D602E5B2-D1AB-419B-A7B5-B5B688A78C03}" srcOrd="4" destOrd="0" presId="urn:microsoft.com/office/officeart/2016/7/layout/RepeatingBendingProcessNew"/>
    <dgm:cxn modelId="{B608B183-6DC9-4688-BD57-6E8D1C9E1CAF}" type="presParOf" srcId="{3336FEA5-F149-4D34-A008-8BD957DF162A}" destId="{05774B61-1E41-4249-9D2D-C212D5F15D4E}" srcOrd="5" destOrd="0" presId="urn:microsoft.com/office/officeart/2016/7/layout/RepeatingBendingProcessNew"/>
    <dgm:cxn modelId="{CF1BB9B9-275D-4376-87AE-AC99CFF81F8F}" type="presParOf" srcId="{05774B61-1E41-4249-9D2D-C212D5F15D4E}" destId="{5490BF10-4B9F-4FB4-826C-6E46AC7F0373}" srcOrd="0" destOrd="0" presId="urn:microsoft.com/office/officeart/2016/7/layout/RepeatingBendingProcessNew"/>
    <dgm:cxn modelId="{79A56905-C1F3-45C7-9A26-41AF20DE96CA}" type="presParOf" srcId="{3336FEA5-F149-4D34-A008-8BD957DF162A}" destId="{A180C866-686F-4C28-835F-7F6E50236A05}" srcOrd="6" destOrd="0" presId="urn:microsoft.com/office/officeart/2016/7/layout/RepeatingBendingProcessNew"/>
    <dgm:cxn modelId="{FDB1CF2B-96FC-4DE8-A4A3-6D7641FE631D}" type="presParOf" srcId="{3336FEA5-F149-4D34-A008-8BD957DF162A}" destId="{9455DB6C-A2EC-4E88-AD55-96341C3802A8}" srcOrd="7" destOrd="0" presId="urn:microsoft.com/office/officeart/2016/7/layout/RepeatingBendingProcessNew"/>
    <dgm:cxn modelId="{9DBC6618-25EB-4BC1-BE26-34A9039014E3}" type="presParOf" srcId="{9455DB6C-A2EC-4E88-AD55-96341C3802A8}" destId="{0FA883DA-BA36-4F90-A346-5EDEA4ED4D2E}" srcOrd="0" destOrd="0" presId="urn:microsoft.com/office/officeart/2016/7/layout/RepeatingBendingProcessNew"/>
    <dgm:cxn modelId="{12264612-D0D8-45E1-83FA-2CB72FF6CD72}" type="presParOf" srcId="{3336FEA5-F149-4D34-A008-8BD957DF162A}" destId="{3C8EC986-C5D7-4401-B64E-ED6BF8181214}" srcOrd="8"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FA0B38-2D3C-4B14-8306-D01C5A19748C}"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AU"/>
        </a:p>
      </dgm:t>
    </dgm:pt>
    <dgm:pt modelId="{944ECA08-D2D6-46DB-9871-42933F1AF122}">
      <dgm:prSet phldrT="[Text]" custT="1"/>
      <dgm:spPr/>
      <dgm:t>
        <a:bodyPr/>
        <a:lstStyle/>
        <a:p>
          <a:r>
            <a:rPr lang="en-US" sz="1100" b="1" dirty="0"/>
            <a:t>SETTING</a:t>
          </a:r>
        </a:p>
        <a:p>
          <a:r>
            <a:rPr lang="en-US" sz="1100" b="0" dirty="0"/>
            <a:t>ED/ Maternity / Outpatient Clinic / Ward / MH / Community</a:t>
          </a:r>
          <a:endParaRPr lang="en-AU" sz="1100" b="0" dirty="0"/>
        </a:p>
      </dgm:t>
    </dgm:pt>
    <dgm:pt modelId="{284FDEAA-48C5-4923-A961-4808F4FCFCE0}" type="parTrans" cxnId="{B25CEA17-0AA5-46AC-98F4-C47CFBDABE67}">
      <dgm:prSet/>
      <dgm:spPr/>
      <dgm:t>
        <a:bodyPr/>
        <a:lstStyle/>
        <a:p>
          <a:endParaRPr lang="en-AU"/>
        </a:p>
      </dgm:t>
    </dgm:pt>
    <dgm:pt modelId="{65FF16F2-9D73-42F4-92B4-D7F8DE24C8E6}" type="sibTrans" cxnId="{B25CEA17-0AA5-46AC-98F4-C47CFBDABE67}">
      <dgm:prSet/>
      <dgm:spPr/>
      <dgm:t>
        <a:bodyPr/>
        <a:lstStyle/>
        <a:p>
          <a:endParaRPr lang="en-AU"/>
        </a:p>
      </dgm:t>
    </dgm:pt>
    <dgm:pt modelId="{E1027BEA-C3E0-4796-A774-8DDA7884ED26}">
      <dgm:prSet phldrT="[Text]" custT="1"/>
      <dgm:spPr/>
      <dgm:t>
        <a:bodyPr/>
        <a:lstStyle/>
        <a:p>
          <a:r>
            <a:rPr lang="en-US" sz="1100" b="1" dirty="0"/>
            <a:t>Integrated into practice by Nurses and Midwives</a:t>
          </a:r>
          <a:endParaRPr lang="en-AU" sz="1100" b="1" dirty="0"/>
        </a:p>
      </dgm:t>
    </dgm:pt>
    <dgm:pt modelId="{1E362A49-9FE7-4194-9A55-FD452CEABDAA}" type="parTrans" cxnId="{DF5B5FA6-CC4E-40C3-A896-47345BF26CB1}">
      <dgm:prSet/>
      <dgm:spPr/>
      <dgm:t>
        <a:bodyPr/>
        <a:lstStyle/>
        <a:p>
          <a:endParaRPr lang="en-AU"/>
        </a:p>
      </dgm:t>
    </dgm:pt>
    <dgm:pt modelId="{F8F42A85-1B86-4AF7-A73E-14B4DF0242D9}" type="sibTrans" cxnId="{DF5B5FA6-CC4E-40C3-A896-47345BF26CB1}">
      <dgm:prSet/>
      <dgm:spPr/>
      <dgm:t>
        <a:bodyPr/>
        <a:lstStyle/>
        <a:p>
          <a:endParaRPr lang="en-AU"/>
        </a:p>
      </dgm:t>
    </dgm:pt>
    <dgm:pt modelId="{BD2C7273-B756-4063-83BB-F4D819D0C2B0}">
      <dgm:prSet phldrT="[Text]" custT="1"/>
      <dgm:spPr/>
      <dgm:t>
        <a:bodyPr/>
        <a:lstStyle/>
        <a:p>
          <a:r>
            <a:rPr lang="en-US" sz="1050" b="1" dirty="0"/>
            <a:t>POLICY &amp;  PROCEDURES</a:t>
          </a:r>
        </a:p>
        <a:p>
          <a:r>
            <a:rPr lang="en-US" sz="1050" b="1" dirty="0"/>
            <a:t>Core Processes of Care</a:t>
          </a:r>
        </a:p>
        <a:p>
          <a:r>
            <a:rPr lang="en-US" sz="1100" dirty="0"/>
            <a:t>Screening &amp; Assessment</a:t>
          </a:r>
        </a:p>
        <a:p>
          <a:r>
            <a:rPr lang="en-US" sz="1100" dirty="0"/>
            <a:t>Identifying and Monitoring Risk</a:t>
          </a:r>
        </a:p>
        <a:p>
          <a:r>
            <a:rPr lang="en-US" sz="1100" dirty="0"/>
            <a:t>Care Planning</a:t>
          </a:r>
        </a:p>
        <a:p>
          <a:r>
            <a:rPr lang="en-US" sz="1100" dirty="0"/>
            <a:t>Transfer of Care</a:t>
          </a:r>
          <a:endParaRPr lang="en-AU" sz="1100" dirty="0"/>
        </a:p>
      </dgm:t>
    </dgm:pt>
    <dgm:pt modelId="{B54449D4-95BA-47EB-9FFA-89DC60FF9F2A}" type="parTrans" cxnId="{821953E9-7B16-4954-BF6C-CC13F192D3C7}">
      <dgm:prSet/>
      <dgm:spPr/>
      <dgm:t>
        <a:bodyPr/>
        <a:lstStyle/>
        <a:p>
          <a:endParaRPr lang="en-AU"/>
        </a:p>
      </dgm:t>
    </dgm:pt>
    <dgm:pt modelId="{AAE1EC29-7E56-4AC0-A206-F7CE35B60E13}" type="sibTrans" cxnId="{821953E9-7B16-4954-BF6C-CC13F192D3C7}">
      <dgm:prSet/>
      <dgm:spPr/>
      <dgm:t>
        <a:bodyPr/>
        <a:lstStyle/>
        <a:p>
          <a:endParaRPr lang="en-AU"/>
        </a:p>
      </dgm:t>
    </dgm:pt>
    <dgm:pt modelId="{51456C18-EAE8-4DC8-BA4E-99F0923BB2B4}">
      <dgm:prSet phldrT="[Text]" custT="1"/>
      <dgm:spPr/>
      <dgm:t>
        <a:bodyPr/>
        <a:lstStyle/>
        <a:p>
          <a:r>
            <a:rPr lang="en-US" sz="900" b="1" dirty="0"/>
            <a:t>SUPPORTED BY EVIDENCE BASED CLINICAL GUIDELINES</a:t>
          </a:r>
        </a:p>
        <a:p>
          <a:r>
            <a:rPr lang="en-US" sz="1000" dirty="0"/>
            <a:t>Substance Use in Pregnancy / Withdrawal Management / Opioid Treatment / Naloxone/ Child Protection </a:t>
          </a:r>
          <a:endParaRPr lang="en-AU" sz="1000" dirty="0"/>
        </a:p>
      </dgm:t>
    </dgm:pt>
    <dgm:pt modelId="{9FFB2A63-4D04-4ED0-A65C-83A933C79ECF}" type="sibTrans" cxnId="{D3FD1106-5F3C-4098-B05B-A4CDA8A749F9}">
      <dgm:prSet/>
      <dgm:spPr/>
      <dgm:t>
        <a:bodyPr/>
        <a:lstStyle/>
        <a:p>
          <a:endParaRPr lang="en-AU"/>
        </a:p>
      </dgm:t>
    </dgm:pt>
    <dgm:pt modelId="{B76A396B-BA6F-4B3B-90AF-48D0F8800A38}" type="parTrans" cxnId="{D3FD1106-5F3C-4098-B05B-A4CDA8A749F9}">
      <dgm:prSet/>
      <dgm:spPr/>
      <dgm:t>
        <a:bodyPr/>
        <a:lstStyle/>
        <a:p>
          <a:endParaRPr lang="en-AU"/>
        </a:p>
      </dgm:t>
    </dgm:pt>
    <dgm:pt modelId="{95026434-7024-4882-ABB0-39ADA99CF3DF}" type="pres">
      <dgm:prSet presAssocID="{6AFA0B38-2D3C-4B14-8306-D01C5A19748C}" presName="Name0" presStyleCnt="0">
        <dgm:presLayoutVars>
          <dgm:chMax val="7"/>
          <dgm:resizeHandles val="exact"/>
        </dgm:presLayoutVars>
      </dgm:prSet>
      <dgm:spPr/>
    </dgm:pt>
    <dgm:pt modelId="{C8AF8DF6-0FD7-418C-A358-DE0BC806595A}" type="pres">
      <dgm:prSet presAssocID="{6AFA0B38-2D3C-4B14-8306-D01C5A19748C}" presName="comp1" presStyleCnt="0"/>
      <dgm:spPr/>
    </dgm:pt>
    <dgm:pt modelId="{B9FC405F-4801-452E-8E0B-459FA8229EF3}" type="pres">
      <dgm:prSet presAssocID="{6AFA0B38-2D3C-4B14-8306-D01C5A19748C}" presName="circle1" presStyleLbl="node1" presStyleIdx="0" presStyleCnt="4"/>
      <dgm:spPr/>
    </dgm:pt>
    <dgm:pt modelId="{6D9B98EC-130D-4D25-8707-97097513F8C9}" type="pres">
      <dgm:prSet presAssocID="{6AFA0B38-2D3C-4B14-8306-D01C5A19748C}" presName="c1text" presStyleLbl="node1" presStyleIdx="0" presStyleCnt="4">
        <dgm:presLayoutVars>
          <dgm:bulletEnabled val="1"/>
        </dgm:presLayoutVars>
      </dgm:prSet>
      <dgm:spPr/>
    </dgm:pt>
    <dgm:pt modelId="{BFC1BD0A-AE02-48DC-992B-D6BDD8B37E61}" type="pres">
      <dgm:prSet presAssocID="{6AFA0B38-2D3C-4B14-8306-D01C5A19748C}" presName="comp2" presStyleCnt="0"/>
      <dgm:spPr/>
    </dgm:pt>
    <dgm:pt modelId="{E3C06EBF-4A07-442F-AA40-4BBF4E04DE0F}" type="pres">
      <dgm:prSet presAssocID="{6AFA0B38-2D3C-4B14-8306-D01C5A19748C}" presName="circle2" presStyleLbl="node1" presStyleIdx="1" presStyleCnt="4" custScaleY="89033"/>
      <dgm:spPr/>
    </dgm:pt>
    <dgm:pt modelId="{6E99364C-CE2F-48D0-A4A9-D88065D6CB41}" type="pres">
      <dgm:prSet presAssocID="{6AFA0B38-2D3C-4B14-8306-D01C5A19748C}" presName="c2text" presStyleLbl="node1" presStyleIdx="1" presStyleCnt="4">
        <dgm:presLayoutVars>
          <dgm:bulletEnabled val="1"/>
        </dgm:presLayoutVars>
      </dgm:prSet>
      <dgm:spPr/>
    </dgm:pt>
    <dgm:pt modelId="{6B615C5B-8013-4172-8D16-7B060EB7B89C}" type="pres">
      <dgm:prSet presAssocID="{6AFA0B38-2D3C-4B14-8306-D01C5A19748C}" presName="comp3" presStyleCnt="0"/>
      <dgm:spPr/>
    </dgm:pt>
    <dgm:pt modelId="{09479A32-15B9-4A8A-BCAE-068062A659AB}" type="pres">
      <dgm:prSet presAssocID="{6AFA0B38-2D3C-4B14-8306-D01C5A19748C}" presName="circle3" presStyleLbl="node1" presStyleIdx="2" presStyleCnt="4" custScaleY="92970"/>
      <dgm:spPr/>
    </dgm:pt>
    <dgm:pt modelId="{8040903F-B05D-4428-9EE0-8039F3CDA368}" type="pres">
      <dgm:prSet presAssocID="{6AFA0B38-2D3C-4B14-8306-D01C5A19748C}" presName="c3text" presStyleLbl="node1" presStyleIdx="2" presStyleCnt="4">
        <dgm:presLayoutVars>
          <dgm:bulletEnabled val="1"/>
        </dgm:presLayoutVars>
      </dgm:prSet>
      <dgm:spPr/>
    </dgm:pt>
    <dgm:pt modelId="{BCE28E4F-00C2-40F3-A24A-8C4B12964D15}" type="pres">
      <dgm:prSet presAssocID="{6AFA0B38-2D3C-4B14-8306-D01C5A19748C}" presName="comp4" presStyleCnt="0"/>
      <dgm:spPr/>
    </dgm:pt>
    <dgm:pt modelId="{4FD286CE-E595-4A14-8EE5-431824AE035F}" type="pres">
      <dgm:prSet presAssocID="{6AFA0B38-2D3C-4B14-8306-D01C5A19748C}" presName="circle4" presStyleLbl="node1" presStyleIdx="3" presStyleCnt="4" custScaleX="119084"/>
      <dgm:spPr/>
    </dgm:pt>
    <dgm:pt modelId="{DE1D1C72-AB6D-4875-99E3-2C611F8ECAC9}" type="pres">
      <dgm:prSet presAssocID="{6AFA0B38-2D3C-4B14-8306-D01C5A19748C}" presName="c4text" presStyleLbl="node1" presStyleIdx="3" presStyleCnt="4">
        <dgm:presLayoutVars>
          <dgm:bulletEnabled val="1"/>
        </dgm:presLayoutVars>
      </dgm:prSet>
      <dgm:spPr/>
    </dgm:pt>
  </dgm:ptLst>
  <dgm:cxnLst>
    <dgm:cxn modelId="{D3FD1106-5F3C-4098-B05B-A4CDA8A749F9}" srcId="{6AFA0B38-2D3C-4B14-8306-D01C5A19748C}" destId="{51456C18-EAE8-4DC8-BA4E-99F0923BB2B4}" srcOrd="0" destOrd="0" parTransId="{B76A396B-BA6F-4B3B-90AF-48D0F8800A38}" sibTransId="{9FFB2A63-4D04-4ED0-A65C-83A933C79ECF}"/>
    <dgm:cxn modelId="{9942ED06-50E5-4917-BE17-18140A6316D4}" type="presOf" srcId="{BD2C7273-B756-4063-83BB-F4D819D0C2B0}" destId="{DE1D1C72-AB6D-4875-99E3-2C611F8ECAC9}" srcOrd="1" destOrd="0" presId="urn:microsoft.com/office/officeart/2005/8/layout/venn2"/>
    <dgm:cxn modelId="{B25CEA17-0AA5-46AC-98F4-C47CFBDABE67}" srcId="{6AFA0B38-2D3C-4B14-8306-D01C5A19748C}" destId="{944ECA08-D2D6-46DB-9871-42933F1AF122}" srcOrd="1" destOrd="0" parTransId="{284FDEAA-48C5-4923-A961-4808F4FCFCE0}" sibTransId="{65FF16F2-9D73-42F4-92B4-D7F8DE24C8E6}"/>
    <dgm:cxn modelId="{6B87ED20-0889-4399-8DE8-43735EFD491B}" type="presOf" srcId="{E1027BEA-C3E0-4796-A774-8DDA7884ED26}" destId="{8040903F-B05D-4428-9EE0-8039F3CDA368}" srcOrd="1" destOrd="0" presId="urn:microsoft.com/office/officeart/2005/8/layout/venn2"/>
    <dgm:cxn modelId="{A915675E-6444-46C4-9DD6-468F62C576D1}" type="presOf" srcId="{51456C18-EAE8-4DC8-BA4E-99F0923BB2B4}" destId="{6D9B98EC-130D-4D25-8707-97097513F8C9}" srcOrd="1" destOrd="0" presId="urn:microsoft.com/office/officeart/2005/8/layout/venn2"/>
    <dgm:cxn modelId="{52CB5566-668A-44C3-9292-81226A76EB13}" type="presOf" srcId="{944ECA08-D2D6-46DB-9871-42933F1AF122}" destId="{6E99364C-CE2F-48D0-A4A9-D88065D6CB41}" srcOrd="1" destOrd="0" presId="urn:microsoft.com/office/officeart/2005/8/layout/venn2"/>
    <dgm:cxn modelId="{E7E12047-E768-4C15-BD5E-4E891BD6ABC8}" type="presOf" srcId="{E1027BEA-C3E0-4796-A774-8DDA7884ED26}" destId="{09479A32-15B9-4A8A-BCAE-068062A659AB}" srcOrd="0" destOrd="0" presId="urn:microsoft.com/office/officeart/2005/8/layout/venn2"/>
    <dgm:cxn modelId="{5C905D4B-EDA3-4C65-9BF3-220C648FB387}" type="presOf" srcId="{6AFA0B38-2D3C-4B14-8306-D01C5A19748C}" destId="{95026434-7024-4882-ABB0-39ADA99CF3DF}" srcOrd="0" destOrd="0" presId="urn:microsoft.com/office/officeart/2005/8/layout/venn2"/>
    <dgm:cxn modelId="{90239C77-0229-4D4E-858F-14BCFB4EBC09}" type="presOf" srcId="{944ECA08-D2D6-46DB-9871-42933F1AF122}" destId="{E3C06EBF-4A07-442F-AA40-4BBF4E04DE0F}" srcOrd="0" destOrd="0" presId="urn:microsoft.com/office/officeart/2005/8/layout/venn2"/>
    <dgm:cxn modelId="{A93BA5A0-FEA7-46B8-B1E3-82C256A09DF5}" type="presOf" srcId="{BD2C7273-B756-4063-83BB-F4D819D0C2B0}" destId="{4FD286CE-E595-4A14-8EE5-431824AE035F}" srcOrd="0" destOrd="0" presId="urn:microsoft.com/office/officeart/2005/8/layout/venn2"/>
    <dgm:cxn modelId="{DF5B5FA6-CC4E-40C3-A896-47345BF26CB1}" srcId="{6AFA0B38-2D3C-4B14-8306-D01C5A19748C}" destId="{E1027BEA-C3E0-4796-A774-8DDA7884ED26}" srcOrd="2" destOrd="0" parTransId="{1E362A49-9FE7-4194-9A55-FD452CEABDAA}" sibTransId="{F8F42A85-1B86-4AF7-A73E-14B4DF0242D9}"/>
    <dgm:cxn modelId="{821953E9-7B16-4954-BF6C-CC13F192D3C7}" srcId="{6AFA0B38-2D3C-4B14-8306-D01C5A19748C}" destId="{BD2C7273-B756-4063-83BB-F4D819D0C2B0}" srcOrd="3" destOrd="0" parTransId="{B54449D4-95BA-47EB-9FFA-89DC60FF9F2A}" sibTransId="{AAE1EC29-7E56-4AC0-A206-F7CE35B60E13}"/>
    <dgm:cxn modelId="{AF08F5EA-A63F-486D-B3C6-47F8FC77037A}" type="presOf" srcId="{51456C18-EAE8-4DC8-BA4E-99F0923BB2B4}" destId="{B9FC405F-4801-452E-8E0B-459FA8229EF3}" srcOrd="0" destOrd="0" presId="urn:microsoft.com/office/officeart/2005/8/layout/venn2"/>
    <dgm:cxn modelId="{F4392FCA-772E-48CA-88B8-B52CF623CB08}" type="presParOf" srcId="{95026434-7024-4882-ABB0-39ADA99CF3DF}" destId="{C8AF8DF6-0FD7-418C-A358-DE0BC806595A}" srcOrd="0" destOrd="0" presId="urn:microsoft.com/office/officeart/2005/8/layout/venn2"/>
    <dgm:cxn modelId="{807A8481-3F66-4ACE-ACF3-E36243D12D79}" type="presParOf" srcId="{C8AF8DF6-0FD7-418C-A358-DE0BC806595A}" destId="{B9FC405F-4801-452E-8E0B-459FA8229EF3}" srcOrd="0" destOrd="0" presId="urn:microsoft.com/office/officeart/2005/8/layout/venn2"/>
    <dgm:cxn modelId="{F8383214-0A68-4A44-88C3-1754E48FF8F7}" type="presParOf" srcId="{C8AF8DF6-0FD7-418C-A358-DE0BC806595A}" destId="{6D9B98EC-130D-4D25-8707-97097513F8C9}" srcOrd="1" destOrd="0" presId="urn:microsoft.com/office/officeart/2005/8/layout/venn2"/>
    <dgm:cxn modelId="{8A17DB68-D1F1-4963-B651-F0493BB6CAF1}" type="presParOf" srcId="{95026434-7024-4882-ABB0-39ADA99CF3DF}" destId="{BFC1BD0A-AE02-48DC-992B-D6BDD8B37E61}" srcOrd="1" destOrd="0" presId="urn:microsoft.com/office/officeart/2005/8/layout/venn2"/>
    <dgm:cxn modelId="{5D8135F7-02CB-4E3A-9545-D2D140EB9823}" type="presParOf" srcId="{BFC1BD0A-AE02-48DC-992B-D6BDD8B37E61}" destId="{E3C06EBF-4A07-442F-AA40-4BBF4E04DE0F}" srcOrd="0" destOrd="0" presId="urn:microsoft.com/office/officeart/2005/8/layout/venn2"/>
    <dgm:cxn modelId="{7FE5D347-DFCD-4A84-AE18-00789A3B28C1}" type="presParOf" srcId="{BFC1BD0A-AE02-48DC-992B-D6BDD8B37E61}" destId="{6E99364C-CE2F-48D0-A4A9-D88065D6CB41}" srcOrd="1" destOrd="0" presId="urn:microsoft.com/office/officeart/2005/8/layout/venn2"/>
    <dgm:cxn modelId="{1324980B-1389-44EB-AA82-70DEB2F70A71}" type="presParOf" srcId="{95026434-7024-4882-ABB0-39ADA99CF3DF}" destId="{6B615C5B-8013-4172-8D16-7B060EB7B89C}" srcOrd="2" destOrd="0" presId="urn:microsoft.com/office/officeart/2005/8/layout/venn2"/>
    <dgm:cxn modelId="{539E7762-3E8B-4D57-B2DF-1D7FDF294866}" type="presParOf" srcId="{6B615C5B-8013-4172-8D16-7B060EB7B89C}" destId="{09479A32-15B9-4A8A-BCAE-068062A659AB}" srcOrd="0" destOrd="0" presId="urn:microsoft.com/office/officeart/2005/8/layout/venn2"/>
    <dgm:cxn modelId="{981F5D03-910B-4B1A-99E4-7D8B2367BE28}" type="presParOf" srcId="{6B615C5B-8013-4172-8D16-7B060EB7B89C}" destId="{8040903F-B05D-4428-9EE0-8039F3CDA368}" srcOrd="1" destOrd="0" presId="urn:microsoft.com/office/officeart/2005/8/layout/venn2"/>
    <dgm:cxn modelId="{F5F87290-7CEB-4EDF-821C-26FB470D0A20}" type="presParOf" srcId="{95026434-7024-4882-ABB0-39ADA99CF3DF}" destId="{BCE28E4F-00C2-40F3-A24A-8C4B12964D15}" srcOrd="3" destOrd="0" presId="urn:microsoft.com/office/officeart/2005/8/layout/venn2"/>
    <dgm:cxn modelId="{215D059C-D374-4B9B-AF3C-5A96779B3046}" type="presParOf" srcId="{BCE28E4F-00C2-40F3-A24A-8C4B12964D15}" destId="{4FD286CE-E595-4A14-8EE5-431824AE035F}" srcOrd="0" destOrd="0" presId="urn:microsoft.com/office/officeart/2005/8/layout/venn2"/>
    <dgm:cxn modelId="{656AFECF-BA3C-423F-BA70-1639BD5C42F0}" type="presParOf" srcId="{BCE28E4F-00C2-40F3-A24A-8C4B12964D15}" destId="{DE1D1C72-AB6D-4875-99E3-2C611F8ECAC9}"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27A25-B146-44DA-8FFA-76795A3EB6EF}">
      <dsp:nvSpPr>
        <dsp:cNvPr id="0" name=""/>
        <dsp:cNvSpPr/>
      </dsp:nvSpPr>
      <dsp:spPr>
        <a:xfrm>
          <a:off x="1895" y="0"/>
          <a:ext cx="1986359" cy="54186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What is different to  previous policies?</a:t>
          </a:r>
          <a:endParaRPr lang="en-AU" sz="2000" kern="1200" dirty="0"/>
        </a:p>
      </dsp:txBody>
      <dsp:txXfrm>
        <a:off x="1895" y="2167466"/>
        <a:ext cx="1986359" cy="2167466"/>
      </dsp:txXfrm>
    </dsp:sp>
    <dsp:sp modelId="{C197F88D-7779-4BF1-ACF1-2B8B7CB65650}">
      <dsp:nvSpPr>
        <dsp:cNvPr id="0" name=""/>
        <dsp:cNvSpPr/>
      </dsp:nvSpPr>
      <dsp:spPr>
        <a:xfrm>
          <a:off x="92866" y="325120"/>
          <a:ext cx="1804416" cy="18044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07EFD9-AFCC-4736-BB36-17A330F1D90F}">
      <dsp:nvSpPr>
        <dsp:cNvPr id="0" name=""/>
        <dsp:cNvSpPr/>
      </dsp:nvSpPr>
      <dsp:spPr>
        <a:xfrm>
          <a:off x="2031219" y="0"/>
          <a:ext cx="1986359" cy="54186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Overview of </a:t>
          </a:r>
        </a:p>
        <a:p>
          <a:pPr marL="0" lvl="0" indent="0" algn="ctr" defTabSz="889000">
            <a:lnSpc>
              <a:spcPct val="90000"/>
            </a:lnSpc>
            <a:spcBef>
              <a:spcPct val="0"/>
            </a:spcBef>
            <a:spcAft>
              <a:spcPct val="35000"/>
            </a:spcAft>
            <a:buNone/>
          </a:pPr>
          <a:r>
            <a:rPr lang="en-US" sz="2000" kern="1200" dirty="0"/>
            <a:t>Policy &amp; Procedures</a:t>
          </a:r>
        </a:p>
        <a:p>
          <a:pPr marL="0" lvl="0" indent="0" algn="ctr" defTabSz="889000">
            <a:lnSpc>
              <a:spcPct val="90000"/>
            </a:lnSpc>
            <a:spcBef>
              <a:spcPct val="0"/>
            </a:spcBef>
            <a:spcAft>
              <a:spcPct val="35000"/>
            </a:spcAft>
            <a:buNone/>
          </a:pPr>
          <a:r>
            <a:rPr lang="en-US" sz="2000" kern="1200" dirty="0"/>
            <a:t>Core Processes of Care</a:t>
          </a:r>
          <a:endParaRPr lang="en-AU" sz="2000" kern="1200" dirty="0"/>
        </a:p>
      </dsp:txBody>
      <dsp:txXfrm>
        <a:off x="2031219" y="2167466"/>
        <a:ext cx="1986359" cy="2167466"/>
      </dsp:txXfrm>
    </dsp:sp>
    <dsp:sp modelId="{47446924-4FF8-4122-AE44-4E5FD6DF9842}">
      <dsp:nvSpPr>
        <dsp:cNvPr id="0" name=""/>
        <dsp:cNvSpPr/>
      </dsp:nvSpPr>
      <dsp:spPr>
        <a:xfrm>
          <a:off x="2138816" y="325120"/>
          <a:ext cx="1804416" cy="1804416"/>
        </a:xfrm>
        <a:prstGeom prst="ellipse">
          <a:avLst/>
        </a:prstGeom>
        <a:blipFill>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4E8454-5A01-4CBF-8ABC-065402EF62CB}">
      <dsp:nvSpPr>
        <dsp:cNvPr id="0" name=""/>
        <dsp:cNvSpPr/>
      </dsp:nvSpPr>
      <dsp:spPr>
        <a:xfrm>
          <a:off x="4093795" y="0"/>
          <a:ext cx="1986359" cy="54186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What this means for Nursing &amp; Midwifery Practice</a:t>
          </a:r>
          <a:endParaRPr lang="en-AU" sz="2000" kern="1200" dirty="0"/>
        </a:p>
      </dsp:txBody>
      <dsp:txXfrm>
        <a:off x="4093795" y="2167466"/>
        <a:ext cx="1986359" cy="2167466"/>
      </dsp:txXfrm>
    </dsp:sp>
    <dsp:sp modelId="{C79B3514-6F1B-4042-A03C-C1834B927FD1}">
      <dsp:nvSpPr>
        <dsp:cNvPr id="0" name=""/>
        <dsp:cNvSpPr/>
      </dsp:nvSpPr>
      <dsp:spPr>
        <a:xfrm>
          <a:off x="4184767" y="325120"/>
          <a:ext cx="1804416" cy="180441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44CD7E-419C-4B06-8789-E0943BFDA9A8}">
      <dsp:nvSpPr>
        <dsp:cNvPr id="0" name=""/>
        <dsp:cNvSpPr/>
      </dsp:nvSpPr>
      <dsp:spPr>
        <a:xfrm>
          <a:off x="6139745" y="0"/>
          <a:ext cx="1986359" cy="54186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Where to get more Information and support</a:t>
          </a:r>
          <a:endParaRPr lang="en-AU" sz="2000" kern="1200" dirty="0"/>
        </a:p>
      </dsp:txBody>
      <dsp:txXfrm>
        <a:off x="6139745" y="2167466"/>
        <a:ext cx="1986359" cy="2167466"/>
      </dsp:txXfrm>
    </dsp:sp>
    <dsp:sp modelId="{498333B3-2F6A-4CEC-8A90-3994C6B5D3E0}">
      <dsp:nvSpPr>
        <dsp:cNvPr id="0" name=""/>
        <dsp:cNvSpPr/>
      </dsp:nvSpPr>
      <dsp:spPr>
        <a:xfrm>
          <a:off x="6230717" y="325120"/>
          <a:ext cx="1804416" cy="180441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D31395-0BF3-4668-92B9-746A5B7BE0D6}">
      <dsp:nvSpPr>
        <dsp:cNvPr id="0" name=""/>
        <dsp:cNvSpPr/>
      </dsp:nvSpPr>
      <dsp:spPr>
        <a:xfrm>
          <a:off x="325119" y="4334933"/>
          <a:ext cx="7477760" cy="8128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4F50E-1159-4CFB-BF44-C3898E61AE9E}">
      <dsp:nvSpPr>
        <dsp:cNvPr id="0" name=""/>
        <dsp:cNvSpPr/>
      </dsp:nvSpPr>
      <dsp:spPr>
        <a:xfrm>
          <a:off x="2462688" y="706700"/>
          <a:ext cx="535966" cy="91440"/>
        </a:xfrm>
        <a:custGeom>
          <a:avLst/>
          <a:gdLst/>
          <a:ahLst/>
          <a:cxnLst/>
          <a:rect l="0" t="0" r="0" b="0"/>
          <a:pathLst>
            <a:path>
              <a:moveTo>
                <a:pt x="0" y="45720"/>
              </a:moveTo>
              <a:lnTo>
                <a:pt x="53596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6507" y="749587"/>
        <a:ext cx="28328" cy="5665"/>
      </dsp:txXfrm>
    </dsp:sp>
    <dsp:sp modelId="{0D73B7E2-2F62-4E8B-9647-C8F429BF96B3}">
      <dsp:nvSpPr>
        <dsp:cNvPr id="0" name=""/>
        <dsp:cNvSpPr/>
      </dsp:nvSpPr>
      <dsp:spPr>
        <a:xfrm>
          <a:off x="1153" y="13419"/>
          <a:ext cx="2463334" cy="1478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05" tIns="126702" rIns="120705" bIns="126702" numCol="1" spcCol="1270" anchor="ctr" anchorCtr="0">
          <a:noAutofit/>
        </a:bodyPr>
        <a:lstStyle/>
        <a:p>
          <a:pPr marL="0" lvl="0" indent="0" algn="ctr" defTabSz="1022350">
            <a:lnSpc>
              <a:spcPct val="90000"/>
            </a:lnSpc>
            <a:spcBef>
              <a:spcPct val="0"/>
            </a:spcBef>
            <a:spcAft>
              <a:spcPct val="35000"/>
            </a:spcAft>
            <a:buNone/>
          </a:pPr>
          <a:r>
            <a:rPr lang="en-US" sz="2300" kern="1200" dirty="0"/>
            <a:t>Initial </a:t>
          </a:r>
        </a:p>
        <a:p>
          <a:pPr marL="0" lvl="0" indent="0" algn="ctr" defTabSz="1022350">
            <a:lnSpc>
              <a:spcPct val="90000"/>
            </a:lnSpc>
            <a:spcBef>
              <a:spcPct val="0"/>
            </a:spcBef>
            <a:spcAft>
              <a:spcPct val="35000"/>
            </a:spcAft>
            <a:buNone/>
          </a:pPr>
          <a:r>
            <a:rPr lang="en-US" sz="2300" kern="1200" dirty="0"/>
            <a:t>Screening </a:t>
          </a:r>
        </a:p>
      </dsp:txBody>
      <dsp:txXfrm>
        <a:off x="1153" y="13419"/>
        <a:ext cx="2463334" cy="1478000"/>
      </dsp:txXfrm>
    </dsp:sp>
    <dsp:sp modelId="{335079DB-1E6C-4E5F-822B-8E90709A5277}">
      <dsp:nvSpPr>
        <dsp:cNvPr id="0" name=""/>
        <dsp:cNvSpPr/>
      </dsp:nvSpPr>
      <dsp:spPr>
        <a:xfrm>
          <a:off x="1249596" y="1489620"/>
          <a:ext cx="3013126" cy="509156"/>
        </a:xfrm>
        <a:custGeom>
          <a:avLst/>
          <a:gdLst/>
          <a:ahLst/>
          <a:cxnLst/>
          <a:rect l="0" t="0" r="0" b="0"/>
          <a:pathLst>
            <a:path>
              <a:moveTo>
                <a:pt x="3013126" y="0"/>
              </a:moveTo>
              <a:lnTo>
                <a:pt x="3013126" y="271678"/>
              </a:lnTo>
              <a:lnTo>
                <a:pt x="0" y="271678"/>
              </a:lnTo>
              <a:lnTo>
                <a:pt x="0" y="50915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9632" y="1741365"/>
        <a:ext cx="153054" cy="5665"/>
      </dsp:txXfrm>
    </dsp:sp>
    <dsp:sp modelId="{E633FA03-C75A-4307-BC96-73D696C87ECC}">
      <dsp:nvSpPr>
        <dsp:cNvPr id="0" name=""/>
        <dsp:cNvSpPr/>
      </dsp:nvSpPr>
      <dsp:spPr>
        <a:xfrm>
          <a:off x="3031055" y="13419"/>
          <a:ext cx="2463334" cy="1478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05" tIns="126702" rIns="120705" bIns="126702" numCol="1" spcCol="1270" anchor="ctr" anchorCtr="0">
          <a:noAutofit/>
        </a:bodyPr>
        <a:lstStyle/>
        <a:p>
          <a:pPr marL="0" lvl="0" indent="0" algn="ctr" defTabSz="1022350">
            <a:lnSpc>
              <a:spcPct val="90000"/>
            </a:lnSpc>
            <a:spcBef>
              <a:spcPct val="0"/>
            </a:spcBef>
            <a:spcAft>
              <a:spcPct val="35000"/>
            </a:spcAft>
            <a:buNone/>
          </a:pPr>
          <a:r>
            <a:rPr lang="en-US" sz="2300" kern="1200" dirty="0"/>
            <a:t>Comprehensive</a:t>
          </a:r>
        </a:p>
        <a:p>
          <a:pPr marL="0" lvl="0" indent="0" algn="ctr" defTabSz="1022350">
            <a:lnSpc>
              <a:spcPct val="90000"/>
            </a:lnSpc>
            <a:spcBef>
              <a:spcPct val="0"/>
            </a:spcBef>
            <a:spcAft>
              <a:spcPct val="35000"/>
            </a:spcAft>
            <a:buNone/>
          </a:pPr>
          <a:r>
            <a:rPr lang="en-US" sz="2300" kern="1200" dirty="0"/>
            <a:t>Assessment</a:t>
          </a:r>
        </a:p>
      </dsp:txBody>
      <dsp:txXfrm>
        <a:off x="3031055" y="13419"/>
        <a:ext cx="2463334" cy="1478000"/>
      </dsp:txXfrm>
    </dsp:sp>
    <dsp:sp modelId="{05774B61-1E41-4249-9D2D-C212D5F15D4E}">
      <dsp:nvSpPr>
        <dsp:cNvPr id="0" name=""/>
        <dsp:cNvSpPr/>
      </dsp:nvSpPr>
      <dsp:spPr>
        <a:xfrm>
          <a:off x="2479463" y="2724457"/>
          <a:ext cx="519191" cy="91440"/>
        </a:xfrm>
        <a:custGeom>
          <a:avLst/>
          <a:gdLst/>
          <a:ahLst/>
          <a:cxnLst/>
          <a:rect l="0" t="0" r="0" b="0"/>
          <a:pathLst>
            <a:path>
              <a:moveTo>
                <a:pt x="0" y="45720"/>
              </a:moveTo>
              <a:lnTo>
                <a:pt x="276695" y="45720"/>
              </a:lnTo>
              <a:lnTo>
                <a:pt x="276695" y="72530"/>
              </a:lnTo>
              <a:lnTo>
                <a:pt x="519191" y="7253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25298" y="2767344"/>
        <a:ext cx="27522" cy="5665"/>
      </dsp:txXfrm>
    </dsp:sp>
    <dsp:sp modelId="{D602E5B2-D1AB-419B-A7B5-B5B688A78C03}">
      <dsp:nvSpPr>
        <dsp:cNvPr id="0" name=""/>
        <dsp:cNvSpPr/>
      </dsp:nvSpPr>
      <dsp:spPr>
        <a:xfrm>
          <a:off x="17929" y="2031176"/>
          <a:ext cx="2463334" cy="1478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05" tIns="126702" rIns="120705" bIns="126702" numCol="1" spcCol="1270" anchor="ctr" anchorCtr="0">
          <a:noAutofit/>
        </a:bodyPr>
        <a:lstStyle/>
        <a:p>
          <a:pPr marL="0" lvl="0" indent="0" algn="ctr" defTabSz="1022350">
            <a:lnSpc>
              <a:spcPct val="90000"/>
            </a:lnSpc>
            <a:spcBef>
              <a:spcPct val="0"/>
            </a:spcBef>
            <a:spcAft>
              <a:spcPct val="35000"/>
            </a:spcAft>
            <a:buNone/>
          </a:pPr>
          <a:r>
            <a:rPr lang="en-US" sz="2300" kern="1200"/>
            <a:t>Risk Identification and  Response Monitoring</a:t>
          </a:r>
        </a:p>
      </dsp:txBody>
      <dsp:txXfrm>
        <a:off x="17929" y="2031176"/>
        <a:ext cx="2463334" cy="1478000"/>
      </dsp:txXfrm>
    </dsp:sp>
    <dsp:sp modelId="{9455DB6C-A2EC-4E88-AD55-96341C3802A8}">
      <dsp:nvSpPr>
        <dsp:cNvPr id="0" name=""/>
        <dsp:cNvSpPr/>
      </dsp:nvSpPr>
      <dsp:spPr>
        <a:xfrm>
          <a:off x="1232821" y="3534188"/>
          <a:ext cx="3029901" cy="535966"/>
        </a:xfrm>
        <a:custGeom>
          <a:avLst/>
          <a:gdLst/>
          <a:ahLst/>
          <a:cxnLst/>
          <a:rect l="0" t="0" r="0" b="0"/>
          <a:pathLst>
            <a:path>
              <a:moveTo>
                <a:pt x="3029901" y="0"/>
              </a:moveTo>
              <a:lnTo>
                <a:pt x="3029901" y="285083"/>
              </a:lnTo>
              <a:lnTo>
                <a:pt x="0" y="285083"/>
              </a:lnTo>
              <a:lnTo>
                <a:pt x="0" y="53596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711" y="3799339"/>
        <a:ext cx="154120" cy="5665"/>
      </dsp:txXfrm>
    </dsp:sp>
    <dsp:sp modelId="{A180C866-686F-4C28-835F-7F6E50236A05}">
      <dsp:nvSpPr>
        <dsp:cNvPr id="0" name=""/>
        <dsp:cNvSpPr/>
      </dsp:nvSpPr>
      <dsp:spPr>
        <a:xfrm>
          <a:off x="3031055" y="2057987"/>
          <a:ext cx="2463334" cy="1478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05" tIns="126702" rIns="120705" bIns="126702" numCol="1" spcCol="1270" anchor="ctr" anchorCtr="0">
          <a:noAutofit/>
        </a:bodyPr>
        <a:lstStyle/>
        <a:p>
          <a:pPr marL="0" lvl="0" indent="0" algn="ctr" defTabSz="1022350">
            <a:lnSpc>
              <a:spcPct val="90000"/>
            </a:lnSpc>
            <a:spcBef>
              <a:spcPct val="0"/>
            </a:spcBef>
            <a:spcAft>
              <a:spcPct val="35000"/>
            </a:spcAft>
            <a:buNone/>
          </a:pPr>
          <a:r>
            <a:rPr lang="en-US" sz="2300" kern="1200"/>
            <a:t>Care Planning </a:t>
          </a:r>
        </a:p>
      </dsp:txBody>
      <dsp:txXfrm>
        <a:off x="3031055" y="2057987"/>
        <a:ext cx="2463334" cy="1478000"/>
      </dsp:txXfrm>
    </dsp:sp>
    <dsp:sp modelId="{3C8EC986-C5D7-4401-B64E-ED6BF8181214}">
      <dsp:nvSpPr>
        <dsp:cNvPr id="0" name=""/>
        <dsp:cNvSpPr/>
      </dsp:nvSpPr>
      <dsp:spPr>
        <a:xfrm>
          <a:off x="1153" y="4102555"/>
          <a:ext cx="2463334" cy="1478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05" tIns="126702" rIns="120705" bIns="126702" numCol="1" spcCol="1270" anchor="ctr" anchorCtr="0">
          <a:noAutofit/>
        </a:bodyPr>
        <a:lstStyle/>
        <a:p>
          <a:pPr marL="0" lvl="0" indent="0" algn="ctr" defTabSz="1022350">
            <a:lnSpc>
              <a:spcPct val="90000"/>
            </a:lnSpc>
            <a:spcBef>
              <a:spcPct val="0"/>
            </a:spcBef>
            <a:spcAft>
              <a:spcPct val="35000"/>
            </a:spcAft>
            <a:buNone/>
          </a:pPr>
          <a:r>
            <a:rPr lang="en-US" sz="2300" kern="1200"/>
            <a:t>Transfer of Care</a:t>
          </a:r>
        </a:p>
      </dsp:txBody>
      <dsp:txXfrm>
        <a:off x="1153" y="4102555"/>
        <a:ext cx="2463334" cy="147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C405F-4801-452E-8E0B-459FA8229EF3}">
      <dsp:nvSpPr>
        <dsp:cNvPr id="0" name=""/>
        <dsp:cNvSpPr/>
      </dsp:nvSpPr>
      <dsp:spPr>
        <a:xfrm>
          <a:off x="3029214" y="0"/>
          <a:ext cx="5247746" cy="52477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SUPPORTED BY EVIDENCE BASED CLINICAL GUIDELINES</a:t>
          </a:r>
        </a:p>
        <a:p>
          <a:pPr marL="0" lvl="0" indent="0" algn="ctr" defTabSz="400050">
            <a:lnSpc>
              <a:spcPct val="90000"/>
            </a:lnSpc>
            <a:spcBef>
              <a:spcPct val="0"/>
            </a:spcBef>
            <a:spcAft>
              <a:spcPct val="35000"/>
            </a:spcAft>
            <a:buNone/>
          </a:pPr>
          <a:r>
            <a:rPr lang="en-US" sz="1000" kern="1200" dirty="0"/>
            <a:t>Substance Use in Pregnancy / Withdrawal Management / Opioid Treatment / Naloxone/ Child Protection </a:t>
          </a:r>
          <a:endParaRPr lang="en-AU" sz="1000" kern="1200" dirty="0"/>
        </a:p>
      </dsp:txBody>
      <dsp:txXfrm>
        <a:off x="4919452" y="262387"/>
        <a:ext cx="1467269" cy="787161"/>
      </dsp:txXfrm>
    </dsp:sp>
    <dsp:sp modelId="{E3C06EBF-4A07-442F-AA40-4BBF4E04DE0F}">
      <dsp:nvSpPr>
        <dsp:cNvPr id="0" name=""/>
        <dsp:cNvSpPr/>
      </dsp:nvSpPr>
      <dsp:spPr>
        <a:xfrm>
          <a:off x="3553989" y="1279757"/>
          <a:ext cx="4198196" cy="3737780"/>
        </a:xfrm>
        <a:prstGeom prst="ellipse">
          <a:avLst/>
        </a:prstGeom>
        <a:solidFill>
          <a:schemeClr val="accent4">
            <a:hueOff val="-4018316"/>
            <a:satOff val="-29909"/>
            <a:lumOff val="-2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dirty="0"/>
            <a:t>SETTING</a:t>
          </a:r>
        </a:p>
        <a:p>
          <a:pPr marL="0" lvl="0" indent="0" algn="ctr" defTabSz="488950">
            <a:lnSpc>
              <a:spcPct val="90000"/>
            </a:lnSpc>
            <a:spcBef>
              <a:spcPct val="0"/>
            </a:spcBef>
            <a:spcAft>
              <a:spcPct val="35000"/>
            </a:spcAft>
            <a:buNone/>
          </a:pPr>
          <a:r>
            <a:rPr lang="en-US" sz="1100" b="0" kern="1200" dirty="0"/>
            <a:t>ED/ Maternity / Outpatient Clinic / Ward / MH / Community</a:t>
          </a:r>
          <a:endParaRPr lang="en-AU" sz="1100" b="0" kern="1200" dirty="0"/>
        </a:p>
      </dsp:txBody>
      <dsp:txXfrm>
        <a:off x="4919452" y="1504024"/>
        <a:ext cx="1467269" cy="672800"/>
      </dsp:txXfrm>
    </dsp:sp>
    <dsp:sp modelId="{09479A32-15B9-4A8A-BCAE-068062A659AB}">
      <dsp:nvSpPr>
        <dsp:cNvPr id="0" name=""/>
        <dsp:cNvSpPr/>
      </dsp:nvSpPr>
      <dsp:spPr>
        <a:xfrm>
          <a:off x="4078763" y="2209773"/>
          <a:ext cx="3148647" cy="2927297"/>
        </a:xfrm>
        <a:prstGeom prst="ellipse">
          <a:avLst/>
        </a:prstGeom>
        <a:solidFill>
          <a:schemeClr val="accent4">
            <a:hueOff val="-8036632"/>
            <a:satOff val="-59819"/>
            <a:lumOff val="-4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dirty="0"/>
            <a:t>Integrated into practice by Nurses and Midwives</a:t>
          </a:r>
          <a:endParaRPr lang="en-AU" sz="1100" b="1" kern="1200" dirty="0"/>
        </a:p>
      </dsp:txBody>
      <dsp:txXfrm>
        <a:off x="4919452" y="2429320"/>
        <a:ext cx="1467269" cy="658641"/>
      </dsp:txXfrm>
    </dsp:sp>
    <dsp:sp modelId="{4FD286CE-E595-4A14-8EE5-431824AE035F}">
      <dsp:nvSpPr>
        <dsp:cNvPr id="0" name=""/>
        <dsp:cNvSpPr/>
      </dsp:nvSpPr>
      <dsp:spPr>
        <a:xfrm>
          <a:off x="4403242" y="3148647"/>
          <a:ext cx="2499690" cy="2099098"/>
        </a:xfrm>
        <a:prstGeom prst="ellipse">
          <a:avLst/>
        </a:prstGeom>
        <a:solidFill>
          <a:schemeClr val="accent4">
            <a:hueOff val="-12054947"/>
            <a:satOff val="-89728"/>
            <a:lumOff val="-72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b="1" kern="1200" dirty="0"/>
            <a:t>POLICY &amp;  PROCEDURES</a:t>
          </a:r>
        </a:p>
        <a:p>
          <a:pPr marL="0" lvl="0" indent="0" algn="ctr" defTabSz="466725">
            <a:lnSpc>
              <a:spcPct val="90000"/>
            </a:lnSpc>
            <a:spcBef>
              <a:spcPct val="0"/>
            </a:spcBef>
            <a:spcAft>
              <a:spcPct val="35000"/>
            </a:spcAft>
            <a:buNone/>
          </a:pPr>
          <a:r>
            <a:rPr lang="en-US" sz="1050" b="1" kern="1200" dirty="0"/>
            <a:t>Core Processes of Care</a:t>
          </a:r>
        </a:p>
        <a:p>
          <a:pPr marL="0" lvl="0" indent="0" algn="ctr" defTabSz="466725">
            <a:lnSpc>
              <a:spcPct val="90000"/>
            </a:lnSpc>
            <a:spcBef>
              <a:spcPct val="0"/>
            </a:spcBef>
            <a:spcAft>
              <a:spcPct val="35000"/>
            </a:spcAft>
            <a:buNone/>
          </a:pPr>
          <a:r>
            <a:rPr lang="en-US" sz="1100" kern="1200" dirty="0"/>
            <a:t>Screening &amp; Assessment</a:t>
          </a:r>
        </a:p>
        <a:p>
          <a:pPr marL="0" lvl="0" indent="0" algn="ctr" defTabSz="466725">
            <a:lnSpc>
              <a:spcPct val="90000"/>
            </a:lnSpc>
            <a:spcBef>
              <a:spcPct val="0"/>
            </a:spcBef>
            <a:spcAft>
              <a:spcPct val="35000"/>
            </a:spcAft>
            <a:buNone/>
          </a:pPr>
          <a:r>
            <a:rPr lang="en-US" sz="1100" kern="1200" dirty="0"/>
            <a:t>Identifying and Monitoring Risk</a:t>
          </a:r>
        </a:p>
        <a:p>
          <a:pPr marL="0" lvl="0" indent="0" algn="ctr" defTabSz="466725">
            <a:lnSpc>
              <a:spcPct val="90000"/>
            </a:lnSpc>
            <a:spcBef>
              <a:spcPct val="0"/>
            </a:spcBef>
            <a:spcAft>
              <a:spcPct val="35000"/>
            </a:spcAft>
            <a:buNone/>
          </a:pPr>
          <a:r>
            <a:rPr lang="en-US" sz="1100" kern="1200" dirty="0"/>
            <a:t>Care Planning</a:t>
          </a:r>
        </a:p>
        <a:p>
          <a:pPr marL="0" lvl="0" indent="0" algn="ctr" defTabSz="466725">
            <a:lnSpc>
              <a:spcPct val="90000"/>
            </a:lnSpc>
            <a:spcBef>
              <a:spcPct val="0"/>
            </a:spcBef>
            <a:spcAft>
              <a:spcPct val="35000"/>
            </a:spcAft>
            <a:buNone/>
          </a:pPr>
          <a:r>
            <a:rPr lang="en-US" sz="1100" kern="1200" dirty="0"/>
            <a:t>Transfer of Care</a:t>
          </a:r>
          <a:endParaRPr lang="en-AU" sz="1100" kern="1200" dirty="0"/>
        </a:p>
      </dsp:txBody>
      <dsp:txXfrm>
        <a:off x="4769313" y="3673422"/>
        <a:ext cx="1767547" cy="104954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54B9022-B3DC-4EAE-8AD5-71EC8BD8744A}" type="datetimeFigureOut">
              <a:rPr lang="en-AU" smtClean="0"/>
              <a:pPr/>
              <a:t>21/05/2021</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3ACC9E35-E9F3-4F69-AAEB-DBBAC33C112E}" type="slidenum">
              <a:rPr lang="en-AU" smtClean="0"/>
              <a:pPr/>
              <a:t>‹#›</a:t>
            </a:fld>
            <a:endParaRPr lang="en-AU" dirty="0"/>
          </a:p>
        </p:txBody>
      </p:sp>
    </p:spTree>
    <p:extLst>
      <p:ext uri="{BB962C8B-B14F-4D97-AF65-F5344CB8AC3E}">
        <p14:creationId xmlns:p14="http://schemas.microsoft.com/office/powerpoint/2010/main" val="160902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pPr/>
              <a:t>1</a:t>
            </a:fld>
            <a:endParaRPr lang="en-AU" dirty="0"/>
          </a:p>
        </p:txBody>
      </p:sp>
    </p:spTree>
    <p:extLst>
      <p:ext uri="{BB962C8B-B14F-4D97-AF65-F5344CB8AC3E}">
        <p14:creationId xmlns:p14="http://schemas.microsoft.com/office/powerpoint/2010/main" val="309793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a:t>
            </a:r>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3</a:t>
            </a:fld>
            <a:endParaRPr lang="en-AU" dirty="0"/>
          </a:p>
        </p:txBody>
      </p:sp>
    </p:spTree>
    <p:extLst>
      <p:ext uri="{BB962C8B-B14F-4D97-AF65-F5344CB8AC3E}">
        <p14:creationId xmlns:p14="http://schemas.microsoft.com/office/powerpoint/2010/main" val="171248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panose="020B0604020202020204" pitchFamily="34" charset="0"/>
                <a:ea typeface="+mn-ea"/>
                <a:cs typeface="+mn-cs"/>
              </a:rPr>
              <a:t>Pathways of Care</a:t>
            </a:r>
            <a:endParaRPr lang="en-AU" sz="11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3ACC9E35-E9F3-4F69-AAEB-DBBAC33C112E}" type="slidenum">
              <a:rPr lang="en-AU" smtClean="0"/>
              <a:pPr/>
              <a:t>5</a:t>
            </a:fld>
            <a:endParaRPr lang="en-AU" dirty="0"/>
          </a:p>
        </p:txBody>
      </p:sp>
    </p:spTree>
    <p:extLst>
      <p:ext uri="{BB962C8B-B14F-4D97-AF65-F5344CB8AC3E}">
        <p14:creationId xmlns:p14="http://schemas.microsoft.com/office/powerpoint/2010/main" val="359967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9</a:t>
            </a:fld>
            <a:endParaRPr lang="en-AU" dirty="0"/>
          </a:p>
        </p:txBody>
      </p:sp>
    </p:spTree>
    <p:extLst>
      <p:ext uri="{BB962C8B-B14F-4D97-AF65-F5344CB8AC3E}">
        <p14:creationId xmlns:p14="http://schemas.microsoft.com/office/powerpoint/2010/main" val="253617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a:p>
            <a:endParaRPr lang="en-AU" b="1" dirty="0"/>
          </a:p>
          <a:p>
            <a:pPr algn="ctr"/>
            <a:r>
              <a:rPr lang="en-AU" sz="1200" b="1" dirty="0">
                <a:solidFill>
                  <a:schemeClr val="bg1"/>
                </a:solidFill>
              </a:rPr>
              <a:t>Nursing and Midwifery Management of Drug and Alcohol use in the Delivery</a:t>
            </a:r>
          </a:p>
          <a:p>
            <a:pPr algn="ctr"/>
            <a:r>
              <a:rPr lang="en-AU" sz="1200" b="1" dirty="0">
                <a:solidFill>
                  <a:schemeClr val="bg1"/>
                </a:solidFill>
              </a:rPr>
              <a:t>of Health Care</a:t>
            </a:r>
          </a:p>
          <a:p>
            <a:r>
              <a:rPr lang="en-AU" b="1" dirty="0"/>
              <a:t>Summary</a:t>
            </a:r>
          </a:p>
          <a:p>
            <a:r>
              <a:rPr lang="en-AU" dirty="0"/>
              <a:t>This Information Bulletin provides guidance for pharmacy departments, emergency departments, pain clinics and other hospital units wishing to supply PBS-subsidised naloxone to patients on discharge</a:t>
            </a:r>
          </a:p>
        </p:txBody>
      </p:sp>
      <p:sp>
        <p:nvSpPr>
          <p:cNvPr id="4" name="Slide Number Placeholder 3"/>
          <p:cNvSpPr>
            <a:spLocks noGrp="1"/>
          </p:cNvSpPr>
          <p:nvPr>
            <p:ph type="sldNum" sz="quarter" idx="5"/>
          </p:nvPr>
        </p:nvSpPr>
        <p:spPr/>
        <p:txBody>
          <a:bodyPr/>
          <a:lstStyle/>
          <a:p>
            <a:fld id="{3ACC9E35-E9F3-4F69-AAEB-DBBAC33C112E}" type="slidenum">
              <a:rPr lang="en-AU" smtClean="0"/>
              <a:pPr/>
              <a:t>23</a:t>
            </a:fld>
            <a:endParaRPr lang="en-AU" dirty="0"/>
          </a:p>
        </p:txBody>
      </p:sp>
    </p:spTree>
    <p:extLst>
      <p:ext uri="{BB962C8B-B14F-4D97-AF65-F5344CB8AC3E}">
        <p14:creationId xmlns:p14="http://schemas.microsoft.com/office/powerpoint/2010/main" val="2769077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5">
    <p:bg>
      <p:bgPr>
        <a:solidFill>
          <a:schemeClr val="accent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B6DA2E-C7B9-4C03-A6D2-B6A5C318114A}"/>
              </a:ext>
            </a:extLst>
          </p:cNvPr>
          <p:cNvGrpSpPr/>
          <p:nvPr userDrawn="1"/>
        </p:nvGrpSpPr>
        <p:grpSpPr>
          <a:xfrm>
            <a:off x="423115" y="5831540"/>
            <a:ext cx="713777" cy="769667"/>
            <a:chOff x="335733" y="5831540"/>
            <a:chExt cx="713777" cy="769667"/>
          </a:xfrm>
          <a:solidFill>
            <a:schemeClr val="bg1"/>
          </a:solidFill>
        </p:grpSpPr>
        <p:sp>
          <p:nvSpPr>
            <p:cNvPr id="8" name="Freeform: Shape 7">
              <a:extLst>
                <a:ext uri="{FF2B5EF4-FFF2-40B4-BE49-F238E27FC236}">
                  <a16:creationId xmlns:a16="http://schemas.microsoft.com/office/drawing/2014/main" id="{8332E4E5-1F78-4372-9E29-73B225405749}"/>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45276A97-3D4D-4591-8890-27F5532D5548}"/>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063DEFBC-F9F2-4BA8-9807-30E8E91DDB86}"/>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96391E82-FCFC-4972-A8F3-5429A6918E26}"/>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1D4EBE62-71E4-4FF1-AE35-A2FBAAEF3B58}"/>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FBD2458-7DCD-4A39-9E02-2625EE5C909D}"/>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9225F6DF-C7D1-4AF1-AFFC-11F82FC79BC9}"/>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BCCC178-ECBC-4A16-8E3B-5E55A74E5634}"/>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6ADBA2E1-DB1E-485F-87B0-999EC5B7C92A}"/>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7486B81-9E02-46F1-9B58-E8BFCB127985}"/>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92236B37-0AD8-4DD0-ADA2-2418E17D9930}"/>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429EC025-B3B7-44E6-870C-7B52890DE426}"/>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926966C6-264E-4E10-9312-339A2F429074}"/>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40E3CC19-0ECC-4F35-91AA-BBDE104079E3}"/>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09EBF3C6-E016-4D9B-BEC9-97A083E3C452}"/>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4148BF6-D512-454C-A5B1-54A8462CE225}"/>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7C3BB346-14BE-46D1-833B-A37FA0C02BF3}"/>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ABB26088-4E80-4FFF-912C-165646572D1B}"/>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F1C585A-810F-4DB9-9CD1-6ED1EE68BF10}"/>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32B3632-279F-4F38-BE0A-087327D5C153}"/>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CD7ABF16-037C-486C-8479-F941C4680F24}"/>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637C6ABE-3759-4D42-8376-3A2A620C5F89}"/>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C139F39D-DA85-4A86-9CF2-76C8A33AB151}"/>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6307ED4-A434-4EF4-9995-87AEC25A8147}"/>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25F561ED-A50B-401A-8C14-CC2D0A853421}"/>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endParaRPr lang="en-AU"/>
            </a:p>
          </p:txBody>
        </p:sp>
      </p:grpSp>
      <p:sp>
        <p:nvSpPr>
          <p:cNvPr id="2" name="Title 1"/>
          <p:cNvSpPr>
            <a:spLocks noGrp="1"/>
          </p:cNvSpPr>
          <p:nvPr userDrawn="1">
            <p:ph type="ctrTitle" hasCustomPrompt="1"/>
          </p:nvPr>
        </p:nvSpPr>
        <p:spPr>
          <a:xfrm>
            <a:off x="450888" y="1185555"/>
            <a:ext cx="5556212" cy="2139970"/>
          </a:xfrm>
          <a:noFill/>
        </p:spPr>
        <p:txBody>
          <a:bodyPr vert="horz" lIns="0" tIns="0" rIns="0" bIns="0" rtlCol="0" anchor="b">
            <a:noAutofit/>
          </a:bodyPr>
          <a:lstStyle>
            <a:lvl1pPr>
              <a:defRPr lang="en-US" sz="6600" dirty="0">
                <a:solidFill>
                  <a:schemeClr val="bg1"/>
                </a:solidFill>
              </a:defRPr>
            </a:lvl1pPr>
          </a:lstStyle>
          <a:p>
            <a:pPr marL="0" lvl="0"/>
            <a:r>
              <a:rPr lang="en-US" dirty="0"/>
              <a:t>Title</a:t>
            </a:r>
          </a:p>
        </p:txBody>
      </p:sp>
      <p:sp>
        <p:nvSpPr>
          <p:cNvPr id="3" name="Subtitle 2"/>
          <p:cNvSpPr>
            <a:spLocks noGrp="1"/>
          </p:cNvSpPr>
          <p:nvPr userDrawn="1">
            <p:ph type="subTitle" idx="1"/>
          </p:nvPr>
        </p:nvSpPr>
        <p:spPr>
          <a:xfrm>
            <a:off x="450888" y="3456244"/>
            <a:ext cx="5556212" cy="471371"/>
          </a:xfrm>
        </p:spPr>
        <p:txBody>
          <a:bodyPr vert="horz" lIns="0" tIns="0" rIns="0" bIns="0" rtlCol="0">
            <a:noAutofit/>
          </a:bodyPr>
          <a:lstStyle>
            <a:lvl1pPr marL="0" indent="0">
              <a:buNone/>
              <a:defRPr lang="en-US" sz="1800" dirty="0">
                <a:solidFill>
                  <a:schemeClr val="bg1"/>
                </a:solidFill>
              </a:defRPr>
            </a:lvl1pPr>
          </a:lstStyle>
          <a:p>
            <a:pPr lvl="0"/>
            <a:r>
              <a:rPr lang="en-US" dirty="0"/>
              <a:t>Click to edit Master subtitle style</a:t>
            </a:r>
          </a:p>
        </p:txBody>
      </p:sp>
      <p:pic>
        <p:nvPicPr>
          <p:cNvPr id="7" name="Picture 6">
            <a:extLst>
              <a:ext uri="{FF2B5EF4-FFF2-40B4-BE49-F238E27FC236}">
                <a16:creationId xmlns:a16="http://schemas.microsoft.com/office/drawing/2014/main" id="{7C5F0EA7-F992-446A-BDED-98595CA8A0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06" r="52155"/>
          <a:stretch/>
        </p:blipFill>
        <p:spPr>
          <a:xfrm>
            <a:off x="7359707" y="176481"/>
            <a:ext cx="4832293" cy="6681519"/>
          </a:xfrm>
          <a:prstGeom prst="rect">
            <a:avLst/>
          </a:prstGeom>
        </p:spPr>
      </p:pic>
    </p:spTree>
    <p:extLst>
      <p:ext uri="{BB962C8B-B14F-4D97-AF65-F5344CB8AC3E}">
        <p14:creationId xmlns:p14="http://schemas.microsoft.com/office/powerpoint/2010/main" val="125810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Central Image 2 example">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E47982A6-937D-42D8-A568-4971C2E85D71}"/>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15E49558-14E0-414F-A34E-64457C3832F1}"/>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8874B607-D4D2-4A87-8BEE-B16046E2699E}"/>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84B96045-3C54-48C0-AA18-32A1E82FED79}"/>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9E205C6-1D2C-4E76-BD32-2EC9728E0C2A}"/>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B46EF8A-EB8E-42BE-8769-034D5C97CBF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A474C614-C128-4425-93A5-4362644F45F3}"/>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B2BA3DF-993C-4060-AC18-39D7A3C659E7}"/>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E8CDC72-95B9-4256-9B82-8BDF82672A7B}"/>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BFF7463C-D5E5-477D-AB73-7C6E112217DE}"/>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1193F717-005A-4252-AD86-D8E8093B6A23}"/>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1D970EEB-3375-4103-B3AB-65E4075E1E77}"/>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6BB30195-FAFB-4ECD-99F0-5E172E3EA5F5}"/>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E1B7FF4-5A59-4F1A-866D-DD2647BF688D}"/>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DAB08F9C-F752-442D-BD4A-213DB4CCFA70}"/>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62195677-CAB1-476B-B290-665856C2336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AEF34DC-CC46-4F21-8633-0E185CA17FBB}"/>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3C8AE92-464E-489B-BF0F-AEEEB02B2B8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585508A-635F-4F72-8533-68FF844AC2D6}"/>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F19CA67-0C48-4CDF-8C91-54A7376581CB}"/>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819DDE20-9DFD-4B97-9E6D-ECB5357D4E83}"/>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A2CD4691-2E5C-44AD-8248-3562F60D3352}"/>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D23E5E3C-BC9D-47A2-BEFF-B8AC8E0FC55B}"/>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9363D97F-3E2A-4BF9-8461-ADDE443534B5}"/>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40999DF-F0BA-444E-BF1F-7386F7ECD800}"/>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DE7E15E3-0895-4DFA-BF1F-91F8B316C24F}"/>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pic>
        <p:nvPicPr>
          <p:cNvPr id="5" name="Picture 4">
            <a:extLst>
              <a:ext uri="{FF2B5EF4-FFF2-40B4-BE49-F238E27FC236}">
                <a16:creationId xmlns:a16="http://schemas.microsoft.com/office/drawing/2014/main" id="{D8028394-12E6-41CC-9960-48F29A3DA74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638" r="2050" b="9107"/>
          <a:stretch/>
        </p:blipFill>
        <p:spPr>
          <a:xfrm>
            <a:off x="3375762" y="0"/>
            <a:ext cx="6952274"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4"/>
            <a:stretch>
              <a:fillRect/>
            </a:stretch>
          </a:blipFill>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4294653"/>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200" y="4107543"/>
            <a:ext cx="2374583"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8" indent="0" algn="r">
              <a:lnSpc>
                <a:spcPct val="100000"/>
              </a:lnSpc>
              <a:spcBef>
                <a:spcPts val="600"/>
              </a:spcBef>
              <a:buClr>
                <a:schemeClr val="accent2"/>
              </a:buClr>
              <a:buNone/>
              <a:defRPr sz="1600" b="1">
                <a:solidFill>
                  <a:schemeClr val="accent3"/>
                </a:solidFill>
              </a:defRPr>
            </a:lvl2pPr>
            <a:lvl3pPr marL="538162"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4678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grpSp>
        <p:nvGrpSpPr>
          <p:cNvPr id="7" name="Graphic 5">
            <a:extLst>
              <a:ext uri="{FF2B5EF4-FFF2-40B4-BE49-F238E27FC236}">
                <a16:creationId xmlns:a16="http://schemas.microsoft.com/office/drawing/2014/main" id="{74294086-C6D0-42EB-922F-C873A2D79A79}"/>
              </a:ext>
            </a:extLst>
          </p:cNvPr>
          <p:cNvGrpSpPr/>
          <p:nvPr userDrawn="1"/>
        </p:nvGrpSpPr>
        <p:grpSpPr>
          <a:xfrm>
            <a:off x="420202" y="5825072"/>
            <a:ext cx="713780" cy="769667"/>
            <a:chOff x="420202" y="5825072"/>
            <a:chExt cx="713780" cy="769667"/>
          </a:xfrm>
        </p:grpSpPr>
        <p:sp>
          <p:nvSpPr>
            <p:cNvPr id="8" name="Freeform: Shape 7">
              <a:extLst>
                <a:ext uri="{FF2B5EF4-FFF2-40B4-BE49-F238E27FC236}">
                  <a16:creationId xmlns:a16="http://schemas.microsoft.com/office/drawing/2014/main" id="{4BA8D665-6437-4B81-947B-98A94CC3CFF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E4FE8F35-A939-4141-A477-D9A1347859E4}"/>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0394252B-0EEC-4648-956B-33450C182995}"/>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EF277E7-2C72-4F37-BC39-85ECE5E5871D}"/>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C121E25B-0A7C-4C80-9ABE-3ED2102F862E}"/>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64BB9E21-EAC7-4344-A839-F3926ED1E97D}"/>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025BAECE-E4CA-4966-A2FD-13318AABF3B3}"/>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C9D875C-4622-4C04-8A29-A5F914B9F27E}"/>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3DE84F6-9161-4FA0-9ACB-E6225637B568}"/>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72BA6F8-FEAE-4C0E-8842-A6E8F5FE267F}"/>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B0296F8B-FF4D-4380-9193-34E7504D3153}"/>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DA4BD6C-9400-479C-A8D8-B02452A27941}"/>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7F99431-34D2-49B0-BB91-5683153AF1BE}"/>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1A77514F-38A3-4F29-8437-8025B6119656}"/>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FF9D3540-BCEE-441B-BC83-54EF57A1AC4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961580F-1057-4962-AD16-AAF1993859C6}"/>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3A45E2EA-75FC-45C7-9A1C-F59C988B5CAA}"/>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5F58428A-ACFB-463D-AA1E-4EEFF40C2C2A}"/>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7452FD3C-469F-4F5A-AE57-4755822546F3}"/>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D1DFB7E-9996-40D1-97D3-8FBBED92A75B}"/>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1AEF7058-6906-447B-BDFF-AF59D988C67C}"/>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71B4B886-821B-484F-BB53-5AF0485D4711}"/>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28A30B1-2095-4C76-B96E-AFE9E967ADE1}"/>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5DFD3F5A-829C-4774-A904-86EE3436F98A}"/>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D1579ABC-0DC3-484B-9555-F45B017D01CE}"/>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61" name="Picture Placeholder 60"/>
          <p:cNvSpPr>
            <a:spLocks noGrp="1"/>
          </p:cNvSpPr>
          <p:nvPr>
            <p:ph type="pic" sz="quarter" idx="10"/>
          </p:nvPr>
        </p:nvSpPr>
        <p:spPr>
          <a:xfrm>
            <a:off x="6184900" y="0"/>
            <a:ext cx="6007100"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6451373"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092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Image 1">
    <p:spTree>
      <p:nvGrpSpPr>
        <p:cNvPr id="1" name=""/>
        <p:cNvGrpSpPr/>
        <p:nvPr/>
      </p:nvGrpSpPr>
      <p:grpSpPr>
        <a:xfrm>
          <a:off x="0" y="0"/>
          <a:ext cx="0" cy="0"/>
          <a:chOff x="0" y="0"/>
          <a:chExt cx="0" cy="0"/>
        </a:xfrm>
      </p:grpSpPr>
      <p:grpSp>
        <p:nvGrpSpPr>
          <p:cNvPr id="9" name="Graphic 5">
            <a:extLst>
              <a:ext uri="{FF2B5EF4-FFF2-40B4-BE49-F238E27FC236}">
                <a16:creationId xmlns:a16="http://schemas.microsoft.com/office/drawing/2014/main" id="{FF7C73FB-75BB-413A-9A6B-66E94C3AE581}"/>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7D12BB20-A63D-42E9-9ADC-61CED1A17D87}"/>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FB2CCC9A-D7BF-4DFB-A85C-A2CF80BABB89}"/>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F7268C12-37D2-4ADC-858E-502FBEEEAE04}"/>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5C47D86-2857-4344-A22D-201D99DC0879}"/>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FAAB8310-66F6-4F9F-BF1A-A9229DAEFA3A}"/>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0843E277-7AE3-459C-AC51-AB882EF156FB}"/>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A91C4C7D-CF88-4550-8D61-1E8AB1ACFEC9}"/>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3C8377A-82CA-4397-AF45-797E8A9893A7}"/>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F3EA36E9-991B-4698-98B0-5BACFB18D0AE}"/>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AABC766F-B1DE-4641-B8E9-4563D379F1F8}"/>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DA42E4FF-5679-4D7C-A787-2C6500F689F1}"/>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D12027F-ABA0-4B21-B893-CD0FEFAA4D59}"/>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03F650C5-5B8C-4FD6-A91F-A9C7FB62823F}"/>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EF6E526-0254-4F1F-94F7-499A3376C94B}"/>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FC5782E-D8A5-4189-95F4-572272B07535}"/>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200CC6E-3206-42E7-B094-46E5594BAD00}"/>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991E24C2-FA24-46CC-BE47-1E0628E6DD4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2775199-495F-4AEF-8651-72959F54129B}"/>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EE18788-641F-4A47-9252-75DFF9358156}"/>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B6A4BEF-B48B-481C-B434-9A941BD55A04}"/>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3C196E7E-6890-46A2-BE3F-20BCC1D7ADEE}"/>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26378E62-06CA-4E86-8A57-3973C6F58BB1}"/>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F3EA6EC-E077-4695-92C9-0805E14736EF}"/>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CC823A59-5309-4B41-A451-FC7F5D12CDB2}"/>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E13C67E8-7984-4489-B473-AB028991406C}"/>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67" name="Picture Placeholder 66"/>
          <p:cNvSpPr>
            <a:spLocks noGrp="1"/>
          </p:cNvSpPr>
          <p:nvPr>
            <p:ph type="pic" sz="quarter" idx="11"/>
          </p:nvPr>
        </p:nvSpPr>
        <p:spPr>
          <a:xfrm>
            <a:off x="0" y="0"/>
            <a:ext cx="12192000" cy="2910114"/>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442914" y="2005241"/>
            <a:ext cx="11306173" cy="540310"/>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3"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2"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0F17E73-6792-40C8-8C15-06EC5B21EE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Tree>
    <p:extLst>
      <p:ext uri="{BB962C8B-B14F-4D97-AF65-F5344CB8AC3E}">
        <p14:creationId xmlns:p14="http://schemas.microsoft.com/office/powerpoint/2010/main" val="355884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Image 1 example">
    <p:spTree>
      <p:nvGrpSpPr>
        <p:cNvPr id="1" name=""/>
        <p:cNvGrpSpPr/>
        <p:nvPr/>
      </p:nvGrpSpPr>
      <p:grpSpPr>
        <a:xfrm>
          <a:off x="0" y="0"/>
          <a:ext cx="0" cy="0"/>
          <a:chOff x="0" y="0"/>
          <a:chExt cx="0" cy="0"/>
        </a:xfrm>
      </p:grpSpPr>
      <p:grpSp>
        <p:nvGrpSpPr>
          <p:cNvPr id="11" name="Graphic 5">
            <a:extLst>
              <a:ext uri="{FF2B5EF4-FFF2-40B4-BE49-F238E27FC236}">
                <a16:creationId xmlns:a16="http://schemas.microsoft.com/office/drawing/2014/main" id="{5DA4DE15-1135-4A7C-8611-C6E6A7942949}"/>
              </a:ext>
            </a:extLst>
          </p:cNvPr>
          <p:cNvGrpSpPr/>
          <p:nvPr userDrawn="1"/>
        </p:nvGrpSpPr>
        <p:grpSpPr>
          <a:xfrm>
            <a:off x="420202" y="5825072"/>
            <a:ext cx="713780" cy="769667"/>
            <a:chOff x="420202" y="5825072"/>
            <a:chExt cx="713780" cy="769667"/>
          </a:xfrm>
        </p:grpSpPr>
        <p:sp>
          <p:nvSpPr>
            <p:cNvPr id="12" name="Freeform: Shape 11">
              <a:extLst>
                <a:ext uri="{FF2B5EF4-FFF2-40B4-BE49-F238E27FC236}">
                  <a16:creationId xmlns:a16="http://schemas.microsoft.com/office/drawing/2014/main" id="{208E76F6-379B-4EED-81F0-2DE09CF49997}"/>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B6E7F5F0-1588-4677-B5C7-E5394E238290}"/>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E11E243-4006-4D0C-AD3F-718EE57417A4}"/>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D6162AB1-1C6D-4EDC-90BD-5B686EC04005}"/>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B1C07C3-26C7-42BD-8F52-00BEF24DEF7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0262CAC5-241D-48AF-8AFB-CD354A7EF14F}"/>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8FDD859B-12BB-4638-A729-A959148D5E9F}"/>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F78D29F-6E0C-4A45-97ED-C18F14BF7473}"/>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C5005A7-3757-4A5F-A61D-4F5C2DD76B3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7474BFE-3026-4362-91E1-24BA2A6DEFF3}"/>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4F0BDDA2-84F4-4C97-9E4E-CF902E19E22B}"/>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2F7A5DF0-515F-4283-8DF3-99416B8FA93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CDC29A7-D62B-4DA7-936E-4EEDBED719C6}"/>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6F8557D0-9948-42ED-8C20-03E6C672CC49}"/>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7CCFAA0-F96B-4C97-A761-6FEB298DA9E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CDC5A656-178A-4CEF-816A-4B4EBA4A5749}"/>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0CFA158-670B-4E71-B376-FFEED59CAC8C}"/>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0B19160F-00E4-4587-A32C-DD0E148DE7EC}"/>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AFF7104-5965-4ED4-BD20-D493CCFBD8AE}"/>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6A6B8D3-A060-4A94-9E19-191C7283DBF9}"/>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6D6D229-103C-49F8-8DFE-C410DC9313CA}"/>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18A5B8F5-9BE4-4F41-9814-28E6B50220D2}"/>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67E0129D-B113-45FC-A8D0-9832B816433D}"/>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366C158D-9991-42DC-944C-52A4DA1A5181}"/>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4EBDF989-551D-44C0-9739-3C63B302A317}"/>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B4BD6499-F024-49A1-99A7-EEEF4D3153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729" b="27475"/>
          <a:stretch/>
        </p:blipFill>
        <p:spPr>
          <a:xfrm>
            <a:off x="1" y="0"/>
            <a:ext cx="12191999" cy="2910114"/>
          </a:xfrm>
          <a:prstGeom prst="rect">
            <a:avLst/>
          </a:prstGeom>
        </p:spPr>
      </p:pic>
      <p:sp>
        <p:nvSpPr>
          <p:cNvPr id="3" name="Content Placeholder 2"/>
          <p:cNvSpPr>
            <a:spLocks noGrp="1"/>
          </p:cNvSpPr>
          <p:nvPr>
            <p:ph idx="1"/>
          </p:nvPr>
        </p:nvSpPr>
        <p:spPr>
          <a:xfrm>
            <a:off x="442913"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2"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4" name="Rectangle 3">
            <a:extLst>
              <a:ext uri="{FF2B5EF4-FFF2-40B4-BE49-F238E27FC236}">
                <a16:creationId xmlns:a16="http://schemas.microsoft.com/office/drawing/2014/main" id="{191BFA28-2945-46F4-AA91-D1AA63DF4ACE}"/>
              </a:ext>
            </a:extLst>
          </p:cNvPr>
          <p:cNvSpPr/>
          <p:nvPr userDrawn="1"/>
        </p:nvSpPr>
        <p:spPr>
          <a:xfrm>
            <a:off x="0" y="2005240"/>
            <a:ext cx="12192000" cy="904873"/>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42914" y="2005241"/>
            <a:ext cx="11306173" cy="540310"/>
          </a:xfrm>
        </p:spPr>
        <p:txBody>
          <a:bodyPr lIns="0" tIns="0" rIns="0" bIns="0">
            <a:noAutofit/>
          </a:bodyPr>
          <a:lstStyle>
            <a:lvl1pPr>
              <a:defRPr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95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F19E49A-0697-4D78-BC07-BC0079A769B8}" type="datetimeFigureOut">
              <a:rPr lang="en-US" smtClean="0"/>
              <a:t>5/21/2021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52721" y="6356350"/>
            <a:ext cx="2743200" cy="365125"/>
          </a:xfrm>
          <a:prstGeom prst="rect">
            <a:avLst/>
          </a:prstGeom>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73789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2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1">
    <p:spTree>
      <p:nvGrpSpPr>
        <p:cNvPr id="1" name=""/>
        <p:cNvGrpSpPr/>
        <p:nvPr/>
      </p:nvGrpSpPr>
      <p:grpSpPr>
        <a:xfrm>
          <a:off x="0" y="0"/>
          <a:ext cx="0" cy="0"/>
          <a:chOff x="0" y="0"/>
          <a:chExt cx="0" cy="0"/>
        </a:xfrm>
      </p:grpSpPr>
      <p:grpSp>
        <p:nvGrpSpPr>
          <p:cNvPr id="4" name="Graphic 5">
            <a:extLst>
              <a:ext uri="{FF2B5EF4-FFF2-40B4-BE49-F238E27FC236}">
                <a16:creationId xmlns:a16="http://schemas.microsoft.com/office/drawing/2014/main" id="{08FA145D-3FA0-4D32-BA3D-F7021B8A2096}"/>
              </a:ext>
            </a:extLst>
          </p:cNvPr>
          <p:cNvGrpSpPr/>
          <p:nvPr/>
        </p:nvGrpSpPr>
        <p:grpSpPr>
          <a:xfrm>
            <a:off x="420202" y="5825072"/>
            <a:ext cx="713780" cy="769667"/>
            <a:chOff x="420202" y="5825072"/>
            <a:chExt cx="713780" cy="769667"/>
          </a:xfrm>
        </p:grpSpPr>
        <p:sp>
          <p:nvSpPr>
            <p:cNvPr id="14" name="Freeform: Shape 13">
              <a:extLst>
                <a:ext uri="{FF2B5EF4-FFF2-40B4-BE49-F238E27FC236}">
                  <a16:creationId xmlns:a16="http://schemas.microsoft.com/office/drawing/2014/main" id="{8EDD7D81-DDB7-40E9-AABE-9448D1CDA53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950E9F7E-F024-46E1-A983-24B512A42A02}"/>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6FA4582C-B85B-4A8A-B47A-01924292C6C8}"/>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863908C-1F04-40F3-B559-4CF11BF6CDBC}"/>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3A2DAFC-1BD5-453D-8F95-930EEB9D8337}"/>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5308B514-76BB-4DF9-B882-0A9A1F8ACFD9}"/>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24C3B622-8D33-4906-A592-650B5DC80439}"/>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0D4703E5-D5D6-4ACB-B729-E7B663D3B849}"/>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F310E539-2538-4073-BF44-490DEA424A17}"/>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D080CF3-BD1D-4C1D-A9A8-1C59C67A4915}"/>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F672392A-7517-4B6D-BF7C-D3CD307FC9DF}"/>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3D8B5B95-B629-44BC-A10B-08C3B8C1F8B4}"/>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EC4C742-DAE3-4817-A045-78BAF0E8A8DE}"/>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7E6BC123-B2E3-4A2A-9515-16C4D35A431B}"/>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FF2AE2E-F750-49C4-9BA0-CA4910D91C5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F590255-C933-478C-8ECF-6BD8737D8CC6}"/>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015BEB6B-3C44-43DE-A422-2352ADDFDCEF}"/>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22C944D-DC3C-4418-ADE2-F34E2CEA8A70}"/>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09C757D-CE36-437A-8ACC-4BC6038F2341}"/>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A11E83F7-3E3C-4FFE-93E9-5AB86191C787}"/>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43BF71AE-85E0-4CD1-A6AD-FC367857BDBC}"/>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B4038EB6-E348-4DC8-A16F-2D9B67C438C9}"/>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C2BF3012-DFC2-43EC-80C6-1E4D459B9C4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8319EDED-145F-45AB-A038-2B077848C200}"/>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F19230FA-3AC1-468C-A5C7-9060BEF7385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5" name="Picture 4">
            <a:extLst>
              <a:ext uri="{FF2B5EF4-FFF2-40B4-BE49-F238E27FC236}">
                <a16:creationId xmlns:a16="http://schemas.microsoft.com/office/drawing/2014/main" id="{154A6901-767C-4DC5-BB23-866F5CBFD2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11306174"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3688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grpSp>
        <p:nvGrpSpPr>
          <p:cNvPr id="7" name="Graphic 5">
            <a:extLst>
              <a:ext uri="{FF2B5EF4-FFF2-40B4-BE49-F238E27FC236}">
                <a16:creationId xmlns:a16="http://schemas.microsoft.com/office/drawing/2014/main" id="{E87C2A52-95BC-41BD-8CA9-906B2D6A2230}"/>
              </a:ext>
            </a:extLst>
          </p:cNvPr>
          <p:cNvGrpSpPr/>
          <p:nvPr userDrawn="1"/>
        </p:nvGrpSpPr>
        <p:grpSpPr>
          <a:xfrm>
            <a:off x="420202" y="5825072"/>
            <a:ext cx="713780" cy="769667"/>
            <a:chOff x="420202" y="5825072"/>
            <a:chExt cx="713780" cy="769667"/>
          </a:xfrm>
        </p:grpSpPr>
        <p:sp>
          <p:nvSpPr>
            <p:cNvPr id="8" name="Freeform: Shape 7">
              <a:extLst>
                <a:ext uri="{FF2B5EF4-FFF2-40B4-BE49-F238E27FC236}">
                  <a16:creationId xmlns:a16="http://schemas.microsoft.com/office/drawing/2014/main" id="{A2F0D1AB-9941-4249-83BA-EB1A816CA379}"/>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E6B03906-DDEF-486A-A403-7D417D72C076}"/>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B73E435D-5B0E-44DF-A40D-9174114DE1BE}"/>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EB517C09-9152-4E6D-8942-541CB0E06E11}"/>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EBF94A7C-FD49-470B-B43B-FBDCD50C800B}"/>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F31551CB-EC35-41B3-9F9F-FFC1054FB57D}"/>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3558D9DA-901C-403B-8E77-1441AF4887ED}"/>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1EF4411-1DA4-4443-B204-9C919DC4FCE7}"/>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634E95A-3FC3-4B14-A873-7161C7BAB1C8}"/>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3315EE3B-A9B2-4187-9E98-231AB2039A2D}"/>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53F3FB8-3DF5-4B65-817E-04B5EE7DA2A0}"/>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8F6E63E5-65DB-40A1-B39C-9DB3566560A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518D4767-5073-45CB-AC80-A70199B0DEDF}"/>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35FC85E-D04B-4048-93F7-22F8A4E5D63F}"/>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CC92E31B-2738-423F-8036-7088C829B0C5}"/>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622AD64-C532-4A0D-AD39-B026FB5567B4}"/>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502E917-6D9B-487B-B4A9-ECEE10F3C85E}"/>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EC7EF62-DDF2-472F-92C3-5291963D795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B9E122F1-540B-4529-8693-2B18B4B6BA19}"/>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2EB1D852-C474-45FF-B2BB-EFCBBBF70B86}"/>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18F8577-7612-4E13-BD37-227970443EA7}"/>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BCC0C39A-F9C8-4E08-9A6D-48504F4AE2E5}"/>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DC52392-C893-4FF7-A519-7FEB000B6BD0}"/>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25CEB2F1-1E03-4B76-834A-97C94CAD6BB3}"/>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FF179E7A-B095-4F9D-8D6A-4EA9303F191B}"/>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a:xfrm>
            <a:off x="442913" y="365126"/>
            <a:ext cx="11306174"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3" y="1230757"/>
            <a:ext cx="11306174"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91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eneral slide 3">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2506DE90-A8C5-4BD4-AD4D-33BF1251AA62}"/>
              </a:ext>
            </a:extLst>
          </p:cNvPr>
          <p:cNvGrpSpPr/>
          <p:nvPr userDrawn="1"/>
        </p:nvGrpSpPr>
        <p:grpSpPr>
          <a:xfrm>
            <a:off x="420202" y="5825072"/>
            <a:ext cx="713780" cy="769667"/>
            <a:chOff x="420202" y="5825072"/>
            <a:chExt cx="713780" cy="769667"/>
          </a:xfrm>
        </p:grpSpPr>
        <p:sp>
          <p:nvSpPr>
            <p:cNvPr id="10" name="Freeform: Shape 9">
              <a:extLst>
                <a:ext uri="{FF2B5EF4-FFF2-40B4-BE49-F238E27FC236}">
                  <a16:creationId xmlns:a16="http://schemas.microsoft.com/office/drawing/2014/main" id="{C9BF6943-AA73-41CF-9B01-FD5B60350602}"/>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3EEB0B2-C8C1-4694-BE7B-DD24E2B94411}"/>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9D26BD64-AE3C-4FF0-906A-F358D39980FC}"/>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2A6CB804-7985-4390-86E4-4F4A6704297B}"/>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FF456FB8-E926-4429-ACC4-6D5202CCC986}"/>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3A3C1014-7E9D-4FFE-91FE-402584FBBC4E}"/>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7DAFB6FB-E89E-44EC-847F-7412242B8901}"/>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43991C0-EC76-477E-B5CC-FF5C82340F7E}"/>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813909F-040D-45BE-AE6E-9822A297A8A9}"/>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657624A-5DDF-4D11-B5BE-F73F9AAB4D54}"/>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2477FA7-9E30-4792-BDFA-522D3D9ECC9F}"/>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CB6ADC4-E60A-4DA2-BCA7-D638AAFF51E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D00AC986-254B-4ED2-90ED-E63231876A19}"/>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62F7571-3EE6-4359-826F-8F3C88EE01A2}"/>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6AD11D4-87EB-4208-8A21-792032E1D06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8360B888-1654-4792-9D5E-53B8DD02B83C}"/>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523FFAC9-C914-4FF7-BE9D-9B554FCFE13B}"/>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1B263004-835D-401E-B69A-7B198B130D7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5D521C17-BDBA-470F-9DCE-D2DD7347AE2C}"/>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C530EA98-62FA-4F17-8FF7-87A1779548BE}"/>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258951F3-1FA4-4E6B-A317-78E08E3653F5}"/>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791B99D-4788-4047-AE26-4AEA39A03468}"/>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EE825E87-E03F-44AB-B7A1-448964249D3A}"/>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ED1F27C-18FF-426E-8C11-267B426F712F}"/>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152DFAAB-537C-43EF-9DA6-944ABF6B6EE7}"/>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93903" y="1230757"/>
            <a:ext cx="5564187" cy="5092234"/>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6C23E09E-15C2-41A2-9F93-690350FB20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Tree>
    <p:extLst>
      <p:ext uri="{BB962C8B-B14F-4D97-AF65-F5344CB8AC3E}">
        <p14:creationId xmlns:p14="http://schemas.microsoft.com/office/powerpoint/2010/main" val="301517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eneral slide 4">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87389C3E-E798-4F87-8C99-A79C81156CC3}"/>
              </a:ext>
            </a:extLst>
          </p:cNvPr>
          <p:cNvGrpSpPr/>
          <p:nvPr userDrawn="1"/>
        </p:nvGrpSpPr>
        <p:grpSpPr>
          <a:xfrm>
            <a:off x="420202" y="5825072"/>
            <a:ext cx="713780" cy="769667"/>
            <a:chOff x="420202" y="5825072"/>
            <a:chExt cx="713780" cy="769667"/>
          </a:xfrm>
        </p:grpSpPr>
        <p:sp>
          <p:nvSpPr>
            <p:cNvPr id="9" name="Freeform: Shape 8">
              <a:extLst>
                <a:ext uri="{FF2B5EF4-FFF2-40B4-BE49-F238E27FC236}">
                  <a16:creationId xmlns:a16="http://schemas.microsoft.com/office/drawing/2014/main" id="{A4B99DDD-86FB-460D-9995-B58E9A7CB2C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735570B-7D80-4FB2-BCCD-2F972E06FF69}"/>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C7259DBC-7039-4B49-B959-19A21B2E9A45}"/>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5955A04-1C9B-480F-8E24-B72876F40BA3}"/>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244B6B5-4D8E-4B11-8B5F-089064D97B42}"/>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14321A03-F101-4726-B288-7BAFF051F952}"/>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E9E7FF5-7681-4F58-AAEF-60317FDB9013}"/>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848C22C1-5456-4790-8D27-30F083A78358}"/>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C6DC6D36-BC85-415A-A199-7637925C70C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6E71F53-4271-4940-8E01-D0FE0C260BD6}"/>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70CAD3E5-DFE6-4B67-AEC2-A98588EF8EF1}"/>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99D61998-E6FA-4269-AC56-C2450AFFA7C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FE1246A-A6A1-4354-AFBA-38B645FA771D}"/>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DEB26E30-3FF2-4EC1-A97A-B87D24D97CF7}"/>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F0ECEC73-6321-49E9-8EDA-DFF9EBC74537}"/>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0C8F23A-3516-482D-BAF2-3D02A701C32A}"/>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1BD90A57-032C-4C31-9414-7789ECBBE91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7D8AB40F-4CAB-4537-A6A6-136222AA02D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2044043-8711-4930-94D7-43C923561C7A}"/>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463BBE02-30A8-4252-914F-66FBD0AA6660}"/>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A59E9FF2-6080-4440-96A1-48F37C66C47D}"/>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0BE5D4EE-7027-4200-A0BF-FE67F1200A6A}"/>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BB8DA65F-EBBC-40E1-8218-DA058A0224C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B1079E9F-1C3E-48B7-B1E3-258334986515}"/>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F0C8D11-6E46-478C-B26D-5798A724C7E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a:xfrm>
            <a:off x="442913" y="365126"/>
            <a:ext cx="11306174" cy="540310"/>
          </a:xfrm>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84901"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988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entral Image 1">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A5DE0B72-41CB-48A0-9391-8F698C2624A5}"/>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2FE559A7-FEA3-4C5B-B521-4D3D77F0D930}"/>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7D331091-2267-4A0F-9B32-9D28519508ED}"/>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7A976AE0-BE30-4CFF-B18A-72F5C8A18B40}"/>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8B7A5992-06BA-4CBB-9E74-5B6C840614EF}"/>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086BB83-0162-4462-842F-4A24ACE53C06}"/>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2B76203-1259-4A7F-BFF6-7DCBA2F15A89}"/>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C05C1F9-F3C8-4CA4-AC2D-72DB8796AC81}"/>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B8A2DDDF-7FE0-4CED-8469-57FD289C88D6}"/>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002CF86-123E-4E35-A49C-7477C3315FC1}"/>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F07D0F8F-618E-4003-AB61-98F9F0C5098A}"/>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F489A211-D3EE-4EE7-B6CA-7CE946ACC505}"/>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E476759-5C4C-4AB7-A98E-313293C57FC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EB2A4CB-A699-4DD3-97BB-7A6D0957E137}"/>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CF7E8C58-1ADE-48E6-8B55-A53D510966E9}"/>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4EB5D1D-3FD4-42B2-8C69-E21B498EB4FE}"/>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2F2D250A-6FEE-4EA7-AE44-1734595FDFD8}"/>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F2B40970-B509-4A57-A9CF-56DEECA213B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D59A23DC-1611-4133-9146-618807985E33}"/>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195AA460-70C8-4166-8C70-F5EFA73090AA}"/>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5C2122B-9F5B-48E8-8B41-93F93DBF331C}"/>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D2F65351-88D1-4EAD-BDCD-284A3E4DB809}"/>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B68E8B3C-3D0A-4C02-822C-53070EE6ED2A}"/>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AE0CDCCB-4CB7-464B-9DDA-A4CC9C7A00F3}"/>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FD09F3C1-ADCC-4304-9A6A-3A18D731C228}"/>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E945F684-A205-45CA-AA21-8CAEBDB59B74}"/>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64" name="Picture Placeholder 63"/>
          <p:cNvSpPr>
            <a:spLocks noGrp="1"/>
          </p:cNvSpPr>
          <p:nvPr>
            <p:ph type="pic" sz="quarter" idx="10"/>
          </p:nvPr>
        </p:nvSpPr>
        <p:spPr>
          <a:xfrm>
            <a:off x="3375762" y="0"/>
            <a:ext cx="6952274"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4288744" cy="540310"/>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442915" y="1230757"/>
            <a:ext cx="2898299"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761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Central Image 1 example">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FDC69EDC-DB20-40CC-B228-FD34C617DBA7}"/>
              </a:ext>
            </a:extLst>
          </p:cNvPr>
          <p:cNvGrpSpPr/>
          <p:nvPr userDrawn="1"/>
        </p:nvGrpSpPr>
        <p:grpSpPr>
          <a:xfrm>
            <a:off x="420202" y="5825072"/>
            <a:ext cx="713780" cy="769667"/>
            <a:chOff x="420202" y="5825072"/>
            <a:chExt cx="713780" cy="769667"/>
          </a:xfrm>
        </p:grpSpPr>
        <p:sp>
          <p:nvSpPr>
            <p:cNvPr id="9" name="Freeform: Shape 8">
              <a:extLst>
                <a:ext uri="{FF2B5EF4-FFF2-40B4-BE49-F238E27FC236}">
                  <a16:creationId xmlns:a16="http://schemas.microsoft.com/office/drawing/2014/main" id="{31538E1E-54A0-40FC-AB7B-299989B0577C}"/>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43729558-62ED-4E5A-A003-4895BA035D00}"/>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4C6A25B-D80F-464B-A9ED-0B298280B32A}"/>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9FCD00A-9D3F-41C5-84B4-563708CE8C6F}"/>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3DE11DEF-2EA3-4286-9551-5D7FEB77D7FF}"/>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FB3AEF4E-E508-419C-B975-65BA73B4AEFB}"/>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0395762-55BC-40EC-92C0-FC2834B71A74}"/>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00BD5D42-EFEC-4997-80CC-0F39798892A1}"/>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1E1C481A-E837-4888-BC9C-40ABC788BED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F1FD4E8-79C7-40CB-8665-84B6513188E9}"/>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29C6942-0CAB-4FBF-B67F-5B885EDE549B}"/>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3F52AB2-0122-40BA-AAE1-6BDA4214735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23E3F25-A38B-433C-82CE-A33CA6350B93}"/>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3A8286D2-3B05-4E94-8101-D0175A09E411}"/>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23806565-51DA-495C-A45E-D2C80C3DD58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E8856FEB-44D2-4F5E-96C2-6210F4B801A3}"/>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D0384AA-B4C3-46FB-B08F-E690ED03E49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4E3751D0-70DB-4DE3-94EB-D35539D02E2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45B20D5-532D-418B-88AE-E0F36BE75CDD}"/>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F30372B4-36BD-4430-A6FF-A9EEB3643459}"/>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9B9D6DFC-729A-4756-AADE-DB9D67BE9CE6}"/>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394ACAD7-DED6-45EE-8ACA-63611F8458A2}"/>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71AB385B-301B-4E38-8C33-C217F2C3B1FF}"/>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A31C76C-DE67-47A2-982D-51B6F33E0D78}"/>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5B5E2C3F-1910-4AF6-B3D4-86AFD25F1C4E}"/>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1" name="Picture 10">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pic>
        <p:nvPicPr>
          <p:cNvPr id="5" name="Picture 4">
            <a:extLst>
              <a:ext uri="{FF2B5EF4-FFF2-40B4-BE49-F238E27FC236}">
                <a16:creationId xmlns:a16="http://schemas.microsoft.com/office/drawing/2014/main" id="{24DFB14E-B2AF-4D3F-A793-371C553321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886" t="5792" r="25484" b="7490"/>
          <a:stretch/>
        </p:blipFill>
        <p:spPr>
          <a:xfrm>
            <a:off x="3375762" y="0"/>
            <a:ext cx="6952274" cy="685637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70" name="TextBox 69"/>
          <p:cNvSpPr txBox="1"/>
          <p:nvPr userDrawn="1"/>
        </p:nvSpPr>
        <p:spPr>
          <a:xfrm>
            <a:off x="10139363" y="6330762"/>
            <a:ext cx="1685925" cy="276999"/>
          </a:xfrm>
          <a:prstGeom prst="rect">
            <a:avLst/>
          </a:prstGeom>
          <a:noFill/>
        </p:spPr>
        <p:txBody>
          <a:bodyPr wrap="square" lIns="0" tIns="0" rIns="0" bIns="0" rtlCol="0" anchor="b">
            <a:noAutofit/>
          </a:bodyPr>
          <a:lstStyle/>
          <a:p>
            <a:pPr algn="r"/>
            <a:fld id="{BB0550BB-1B04-43DD-891E-0AC4A154F765}" type="slidenum">
              <a:rPr lang="en-AU" sz="600" smtClean="0">
                <a:solidFill>
                  <a:schemeClr val="tx2"/>
                </a:solidFill>
                <a:latin typeface="Arial" panose="020B0604020202020204" pitchFamily="34" charset="0"/>
              </a:rPr>
              <a:pPr algn="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243555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entral Image 2">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8B137DFB-FEA2-45EA-85FD-5376D330A48A}"/>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1B20754B-DA7B-4244-9AED-BA37EB39AB2C}"/>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4B3B370B-698A-4356-A49D-EEC5FA696D5C}"/>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93A28153-E867-4218-B94F-E29275D6841C}"/>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55500C47-B0B0-4F92-B13C-9BFE37D29F95}"/>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FDFC730-E3DB-4BBF-9233-F38CCB66F50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01F0405-6B2E-4852-83A2-C179D40F2526}"/>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9F3EBB3F-303E-487D-8AAA-8AD96342D364}"/>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A4F22E0-01AA-4A2E-9E1B-4512CBC98EC2}"/>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88B5E16B-8B12-4AD3-8E8D-BC0B21E25E3A}"/>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34787409-DB03-4437-BC6D-58FAC9726681}"/>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28DA564F-CA81-4A56-96A6-0EAEE97DE3C3}"/>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AC25CC6-2E6B-46F7-9A71-0BBB1D05E846}"/>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FB9348F4-9968-4E94-9EEC-EAEB2C0E0EDA}"/>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90E5C2E8-3FDB-41A3-A7B5-9A2923850825}"/>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9A11BED-6191-4DDD-ABAA-40E2D785725C}"/>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5A37EDAD-7DEA-413E-AB4D-5C85697C5642}"/>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ACF3297D-CD7D-4E14-BA6B-CF87D117320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AABED05-7EF6-45AA-A71C-B97D4A54C21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CCCDE7D7-F441-4BC4-95BA-9482AFCFDEC4}"/>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026A2D7-1620-409E-AE29-D74BB909AEB6}"/>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5E15D9F-7791-4DA4-8526-3539DCF68319}"/>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ADB9952F-DDD2-4678-9A29-9F649FCB2EA5}"/>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97C07BA8-1811-408B-8DC9-6D6770164E3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D6F15F08-ED9C-4D77-88E0-8D00EB297416}"/>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486A5A25-2352-4D1B-BA56-C43ACB08F16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4294653"/>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200" y="4107543"/>
            <a:ext cx="2374582"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8" indent="0" algn="r">
              <a:lnSpc>
                <a:spcPct val="100000"/>
              </a:lnSpc>
              <a:spcBef>
                <a:spcPts val="600"/>
              </a:spcBef>
              <a:buClr>
                <a:schemeClr val="accent2"/>
              </a:buClr>
              <a:buNone/>
              <a:defRPr sz="1600" b="1">
                <a:solidFill>
                  <a:schemeClr val="accent3"/>
                </a:solidFill>
              </a:defRPr>
            </a:lvl2pPr>
            <a:lvl3pPr marL="538162"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3375762" y="0"/>
            <a:ext cx="6952274"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Tree>
    <p:extLst>
      <p:ext uri="{BB962C8B-B14F-4D97-AF65-F5344CB8AC3E}">
        <p14:creationId xmlns:p14="http://schemas.microsoft.com/office/powerpoint/2010/main" val="192003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365126"/>
            <a:ext cx="11306174" cy="54031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442913" y="1084729"/>
            <a:ext cx="11306174" cy="509223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4" name="TextBox 3"/>
          <p:cNvSpPr txBox="1"/>
          <p:nvPr userDrawn="1"/>
        </p:nvSpPr>
        <p:spPr>
          <a:xfrm>
            <a:off x="5253038" y="6330762"/>
            <a:ext cx="1685925" cy="276999"/>
          </a:xfrm>
          <a:prstGeom prst="rect">
            <a:avLst/>
          </a:prstGeom>
          <a:noFill/>
        </p:spPr>
        <p:txBody>
          <a:bodyPr wrap="square" lIns="0" tIns="0" rIns="0" bIns="0" rtlCol="0" anchor="b">
            <a:noAutofit/>
          </a:bodyPr>
          <a:lstStyle/>
          <a:p>
            <a:pPr algn="ctr"/>
            <a:fld id="{BB0550BB-1B04-43DD-891E-0AC4A154F765}" type="slidenum">
              <a:rPr lang="en-AU" sz="600" smtClean="0">
                <a:solidFill>
                  <a:schemeClr val="tx2"/>
                </a:solidFill>
                <a:latin typeface="Arial" panose="020B0604020202020204" pitchFamily="34" charset="0"/>
              </a:rPr>
              <a:pPr algn="ct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3567256886"/>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74" r:id="rId3"/>
    <p:sldLayoutId id="2147483682" r:id="rId4"/>
    <p:sldLayoutId id="2147483696" r:id="rId5"/>
    <p:sldLayoutId id="2147483697" r:id="rId6"/>
    <p:sldLayoutId id="2147483676" r:id="rId7"/>
    <p:sldLayoutId id="2147483688" r:id="rId8"/>
    <p:sldLayoutId id="2147483691" r:id="rId9"/>
    <p:sldLayoutId id="2147483692" r:id="rId10"/>
    <p:sldLayoutId id="2147483689" r:id="rId11"/>
    <p:sldLayoutId id="2147483693" r:id="rId12"/>
    <p:sldLayoutId id="2147483694" r:id="rId13"/>
    <p:sldLayoutId id="214748369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cap="none" baseline="0">
          <a:solidFill>
            <a:schemeClr val="accent2"/>
          </a:solidFill>
          <a:latin typeface="+mj-lt"/>
          <a:ea typeface="+mj-ea"/>
          <a:cs typeface="+mj-cs"/>
        </a:defRPr>
      </a:lvl1pPr>
    </p:titleStyle>
    <p:bodyStyle>
      <a:lvl1pPr marL="268288" indent="-268288" algn="l" defTabSz="914400" rtl="0" eaLnBrk="1" latinLnBrk="0" hangingPunct="1">
        <a:lnSpc>
          <a:spcPct val="100000"/>
        </a:lnSpc>
        <a:spcBef>
          <a:spcPts val="600"/>
        </a:spcBef>
        <a:buClr>
          <a:schemeClr val="accent4"/>
        </a:buClr>
        <a:buSzPct val="75000"/>
        <a:buFont typeface="Arial" panose="020B0604020202020204" pitchFamily="34" charset="0"/>
        <a:buChar char="►"/>
        <a:defRPr sz="1600" kern="1200">
          <a:solidFill>
            <a:schemeClr val="tx1"/>
          </a:solidFill>
          <a:latin typeface="+mn-lt"/>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7401" userDrawn="1">
          <p15:clr>
            <a:srgbClr val="F26B43"/>
          </p15:clr>
        </p15:guide>
        <p15:guide id="3" orient="horz" pos="2160" userDrawn="1">
          <p15:clr>
            <a:srgbClr val="F26B43"/>
          </p15:clr>
        </p15:guide>
        <p15:guide id="4" pos="1970" userDrawn="1">
          <p15:clr>
            <a:srgbClr val="F26B43"/>
          </p15:clr>
        </p15:guide>
        <p15:guide id="7" pos="5704" userDrawn="1">
          <p15:clr>
            <a:srgbClr val="F26B43"/>
          </p15:clr>
        </p15:guide>
        <p15:guide id="8" pos="2090" userDrawn="1">
          <p15:clr>
            <a:srgbClr val="F26B43"/>
          </p15:clr>
        </p15:guide>
        <p15:guide id="10" pos="3784" userDrawn="1">
          <p15:clr>
            <a:srgbClr val="F26B43"/>
          </p15:clr>
        </p15:guide>
        <p15:guide id="11" pos="3896" userDrawn="1">
          <p15:clr>
            <a:srgbClr val="F26B43"/>
          </p15:clr>
        </p15:guide>
        <p15:guide id="12" pos="5590" userDrawn="1">
          <p15:clr>
            <a:srgbClr val="F26B43"/>
          </p15:clr>
        </p15:guide>
        <p15:guide id="13" orient="horz" pos="36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3.xml"/><Relationship Id="rId7" Type="http://schemas.openxmlformats.org/officeDocument/2006/relationships/diagramColors" Target="../diagrams/colors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4.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5.JPG"/><Relationship Id="rId4" Type="http://schemas.openxmlformats.org/officeDocument/2006/relationships/hyperlink" Target="http://www.health.nsw.gov.au/aod/Pages/clinical-care-standards-AOD.aspx"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noRot="1" noMove="1" noResize="1"/>
          </p:cNvSpPr>
          <p:nvPr>
            <p:ph type="ctrTitle"/>
            <p:custDataLst>
              <p:tags r:id="rId1"/>
            </p:custDataLst>
          </p:nvPr>
        </p:nvSpPr>
        <p:spPr/>
        <p:txBody>
          <a:bodyPr/>
          <a:lstStyle/>
          <a:p>
            <a:pPr algn="ct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endParaRPr lang="en-AU" sz="3200" dirty="0">
              <a:solidFill>
                <a:schemeClr val="bg1"/>
              </a:solidFill>
            </a:endParaRPr>
          </a:p>
        </p:txBody>
      </p:sp>
      <p:sp>
        <p:nvSpPr>
          <p:cNvPr id="6" name="TextBox 5">
            <a:extLst>
              <a:ext uri="{FF2B5EF4-FFF2-40B4-BE49-F238E27FC236}">
                <a16:creationId xmlns:a16="http://schemas.microsoft.com/office/drawing/2014/main" id="{B8D9425A-E292-4092-9A03-B0833B90FF01}"/>
              </a:ext>
            </a:extLst>
          </p:cNvPr>
          <p:cNvSpPr txBox="1"/>
          <p:nvPr/>
        </p:nvSpPr>
        <p:spPr>
          <a:xfrm>
            <a:off x="733168" y="2042983"/>
            <a:ext cx="6499654" cy="3401471"/>
          </a:xfrm>
          <a:prstGeom prst="rect">
            <a:avLst/>
          </a:prstGeom>
          <a:noFill/>
        </p:spPr>
        <p:txBody>
          <a:bodyPr wrap="square" lIns="0" tIns="0" rIns="0" bIns="0" rtlCol="0">
            <a:noAutofit/>
          </a:bodyPr>
          <a:lstStyle/>
          <a:p>
            <a:pPr algn="ctr"/>
            <a:r>
              <a:rPr lang="en-AU" sz="2800" b="1" dirty="0">
                <a:solidFill>
                  <a:schemeClr val="bg1"/>
                </a:solidFill>
              </a:rPr>
              <a:t>Orientation to Nursing and Midwifery Management of Drug and Alcohol use in the Delivery</a:t>
            </a:r>
          </a:p>
          <a:p>
            <a:pPr algn="ctr"/>
            <a:r>
              <a:rPr lang="en-AU" sz="2800" b="1" dirty="0">
                <a:solidFill>
                  <a:schemeClr val="bg1"/>
                </a:solidFill>
              </a:rPr>
              <a:t>of Health Care</a:t>
            </a:r>
          </a:p>
          <a:p>
            <a:pPr algn="ctr"/>
            <a:endParaRPr lang="en-AU" sz="2800" b="1" dirty="0">
              <a:solidFill>
                <a:schemeClr val="bg1"/>
              </a:solidFill>
            </a:endParaRPr>
          </a:p>
          <a:p>
            <a:pPr algn="ctr"/>
            <a:endParaRPr lang="en-AU" sz="2800" b="1" dirty="0">
              <a:solidFill>
                <a:schemeClr val="bg1"/>
              </a:solidFill>
            </a:endParaRPr>
          </a:p>
          <a:p>
            <a:pPr algn="ctr"/>
            <a:r>
              <a:rPr lang="en-AU" sz="2800" b="1" dirty="0">
                <a:solidFill>
                  <a:schemeClr val="bg1"/>
                </a:solidFill>
              </a:rPr>
              <a:t>Policy &amp; Procedures</a:t>
            </a:r>
          </a:p>
          <a:p>
            <a:pPr algn="ctr"/>
            <a:r>
              <a:rPr lang="en-AU" b="1" dirty="0">
                <a:solidFill>
                  <a:schemeClr val="bg1"/>
                </a:solidFill>
              </a:rPr>
              <a:t>PD2020_032</a:t>
            </a:r>
            <a:endParaRPr lang="en-AU" sz="2800" b="1" dirty="0">
              <a:solidFill>
                <a:schemeClr val="bg1"/>
              </a:solidFill>
            </a:endParaRPr>
          </a:p>
        </p:txBody>
      </p:sp>
      <p:pic>
        <p:nvPicPr>
          <p:cNvPr id="5" name="Audio 4">
            <a:hlinkClick r:id="" action="ppaction://media"/>
            <a:extLst>
              <a:ext uri="{FF2B5EF4-FFF2-40B4-BE49-F238E27FC236}">
                <a16:creationId xmlns:a16="http://schemas.microsoft.com/office/drawing/2014/main" id="{332D350B-910B-4B91-91DD-E0A7FE3959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18813567"/>
      </p:ext>
    </p:extLst>
  </p:cSld>
  <p:clrMapOvr>
    <a:masterClrMapping/>
  </p:clrMapOvr>
  <mc:AlternateContent xmlns:mc="http://schemas.openxmlformats.org/markup-compatibility/2006" xmlns:p14="http://schemas.microsoft.com/office/powerpoint/2010/main">
    <mc:Choice Requires="p14">
      <p:transition spd="med" p14:dur="700" advTm="16108">
        <p:fade/>
      </p:transition>
    </mc:Choice>
    <mc:Fallback xmlns="">
      <p:transition spd="med" advTm="16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790FB22F-B261-4FC3-AD0C-B9BAF1BD5E61}"/>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kern="1200">
                <a:solidFill>
                  <a:srgbClr val="FFFFFF"/>
                </a:solidFill>
                <a:latin typeface="+mj-lt"/>
                <a:ea typeface="+mj-ea"/>
                <a:cs typeface="+mj-cs"/>
              </a:rPr>
              <a:t>2020</a:t>
            </a:r>
            <a:br>
              <a:rPr lang="en-US" sz="3800" kern="1200">
                <a:solidFill>
                  <a:srgbClr val="FFFFFF"/>
                </a:solidFill>
                <a:latin typeface="+mj-lt"/>
                <a:ea typeface="+mj-ea"/>
                <a:cs typeface="+mj-cs"/>
              </a:rPr>
            </a:br>
            <a:r>
              <a:rPr lang="en-US" sz="3800" kern="1200">
                <a:solidFill>
                  <a:srgbClr val="FFFFFF"/>
                </a:solidFill>
                <a:latin typeface="+mj-lt"/>
                <a:ea typeface="+mj-ea"/>
                <a:cs typeface="+mj-cs"/>
              </a:rPr>
              <a:t>The Policy</a:t>
            </a:r>
          </a:p>
        </p:txBody>
      </p:sp>
      <p:sp>
        <p:nvSpPr>
          <p:cNvPr id="19"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951D44-FE64-4021-963A-013D12D13FF1}"/>
              </a:ext>
            </a:extLst>
          </p:cNvPr>
          <p:cNvSpPr>
            <a:spLocks noGrp="1"/>
          </p:cNvSpPr>
          <p:nvPr>
            <p:ph idx="1"/>
          </p:nvPr>
        </p:nvSpPr>
        <p:spPr>
          <a:xfrm>
            <a:off x="4379709" y="686862"/>
            <a:ext cx="7037591" cy="5475129"/>
          </a:xfrm>
        </p:spPr>
        <p:txBody>
          <a:bodyPr vert="horz" lIns="91440" tIns="45720" rIns="91440" bIns="45720" rtlCol="0" anchor="ctr">
            <a:normAutofit/>
          </a:bodyPr>
          <a:lstStyle/>
          <a:p>
            <a:pPr marL="0" indent="-228600">
              <a:lnSpc>
                <a:spcPct val="90000"/>
              </a:lnSpc>
              <a:buFont typeface="Arial" panose="020B0604020202020204" pitchFamily="34" charset="0"/>
              <a:buChar char="•"/>
            </a:pPr>
            <a:endParaRPr lang="en-US" sz="2400" dirty="0"/>
          </a:p>
          <a:p>
            <a:pPr marL="0" indent="0" algn="ctr">
              <a:lnSpc>
                <a:spcPct val="90000"/>
              </a:lnSpc>
              <a:buNone/>
            </a:pPr>
            <a:r>
              <a:rPr lang="en-US" sz="2400" dirty="0"/>
              <a:t>As part of responding to alcohol and/or drug use risks, nurses and midwives are to deliver brief interventions in line with their scope of practice, consult and refer to a specialist treatment provider for comprehensive assessment, as appropriate</a:t>
            </a:r>
          </a:p>
          <a:p>
            <a:pPr marL="0" indent="-228600" algn="ctr">
              <a:lnSpc>
                <a:spcPct val="90000"/>
              </a:lnSpc>
              <a:buFont typeface="Arial" panose="020B0604020202020204" pitchFamily="34" charset="0"/>
              <a:buChar char="•"/>
            </a:pPr>
            <a:endParaRPr lang="en-US" sz="2400" dirty="0"/>
          </a:p>
          <a:p>
            <a:pPr marL="0" indent="-228600" algn="ctr">
              <a:lnSpc>
                <a:spcPct val="90000"/>
              </a:lnSpc>
              <a:buFont typeface="Arial" panose="020B0604020202020204" pitchFamily="34" charset="0"/>
              <a:buChar char="•"/>
            </a:pPr>
            <a:endParaRPr lang="en-US" sz="2400" dirty="0"/>
          </a:p>
          <a:p>
            <a:pPr marL="0" indent="0" algn="ctr">
              <a:lnSpc>
                <a:spcPct val="90000"/>
              </a:lnSpc>
              <a:buNone/>
            </a:pPr>
            <a:r>
              <a:rPr lang="en-US" sz="2400" dirty="0"/>
              <a:t>Nurses and midwives need to maintain awareness that patients presenting with risk factors, associated with alcohol and other drug use, also may predispose any child to increased risks to their wellbeing. Where this is identified, appropriate and sensitive questioning must be undertaken in line with NSW Health Policy</a:t>
            </a:r>
          </a:p>
          <a:p>
            <a:pPr marL="0" indent="-228600">
              <a:lnSpc>
                <a:spcPct val="90000"/>
              </a:lnSpc>
              <a:buFont typeface="Arial" panose="020B0604020202020204" pitchFamily="34" charset="0"/>
              <a:buChar char="•"/>
            </a:pPr>
            <a:endParaRPr lang="en-US" sz="2400" dirty="0"/>
          </a:p>
          <a:p>
            <a:pPr marL="0"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endParaRPr lang="en-US" sz="2400" dirty="0"/>
          </a:p>
        </p:txBody>
      </p:sp>
      <p:pic>
        <p:nvPicPr>
          <p:cNvPr id="5" name="Audio 4">
            <a:hlinkClick r:id="" action="ppaction://media"/>
            <a:extLst>
              <a:ext uri="{FF2B5EF4-FFF2-40B4-BE49-F238E27FC236}">
                <a16:creationId xmlns:a16="http://schemas.microsoft.com/office/drawing/2014/main" id="{2514EE6C-1BC8-4341-A6F2-A9E269D620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1127711"/>
      </p:ext>
    </p:extLst>
  </p:cSld>
  <p:clrMapOvr>
    <a:masterClrMapping/>
  </p:clrMapOvr>
  <mc:AlternateContent xmlns:mc="http://schemas.openxmlformats.org/markup-compatibility/2006" xmlns:p14="http://schemas.microsoft.com/office/powerpoint/2010/main">
    <mc:Choice Requires="p14">
      <p:transition spd="med" p14:dur="700" advTm="40279">
        <p:fade/>
      </p:transition>
    </mc:Choice>
    <mc:Fallback xmlns="">
      <p:transition spd="med" advTm="402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D2D5E55-4B1D-49EE-BF19-0818401D683F}"/>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kern="1200">
                <a:solidFill>
                  <a:srgbClr val="FFFFFF"/>
                </a:solidFill>
                <a:latin typeface="+mj-lt"/>
                <a:ea typeface="+mj-ea"/>
                <a:cs typeface="+mj-cs"/>
              </a:rPr>
              <a:t>2020</a:t>
            </a:r>
            <a:br>
              <a:rPr lang="en-US" sz="3800" kern="1200">
                <a:solidFill>
                  <a:srgbClr val="FFFFFF"/>
                </a:solidFill>
                <a:latin typeface="+mj-lt"/>
                <a:ea typeface="+mj-ea"/>
                <a:cs typeface="+mj-cs"/>
              </a:rPr>
            </a:br>
            <a:r>
              <a:rPr lang="en-US" sz="3800" kern="1200">
                <a:solidFill>
                  <a:srgbClr val="FFFFFF"/>
                </a:solidFill>
                <a:latin typeface="+mj-lt"/>
                <a:ea typeface="+mj-ea"/>
                <a:cs typeface="+mj-cs"/>
              </a:rPr>
              <a:t>The Policy</a:t>
            </a:r>
          </a:p>
        </p:txBody>
      </p:sp>
      <p:sp>
        <p:nvSpPr>
          <p:cNvPr id="19"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53CFCF-8D81-4FED-8901-77A194EB4FFF}"/>
              </a:ext>
            </a:extLst>
          </p:cNvPr>
          <p:cNvSpPr>
            <a:spLocks noGrp="1"/>
          </p:cNvSpPr>
          <p:nvPr>
            <p:ph idx="1"/>
          </p:nvPr>
        </p:nvSpPr>
        <p:spPr>
          <a:xfrm>
            <a:off x="4379709" y="686862"/>
            <a:ext cx="7037591" cy="5475129"/>
          </a:xfrm>
        </p:spPr>
        <p:txBody>
          <a:bodyPr vert="horz" lIns="91440" tIns="45720" rIns="91440" bIns="45720" rtlCol="0" anchor="ctr">
            <a:normAutofit/>
          </a:bodyPr>
          <a:lstStyle/>
          <a:p>
            <a:pPr marL="0" indent="0" algn="ctr">
              <a:lnSpc>
                <a:spcPct val="90000"/>
              </a:lnSpc>
              <a:buNone/>
            </a:pPr>
            <a:r>
              <a:rPr lang="en-US" sz="2400" dirty="0"/>
              <a:t>The drug and alcohol goals, and treatment plan must be considered and integrated into the overall holistic health care plan, in collaboration with the patient</a:t>
            </a:r>
          </a:p>
          <a:p>
            <a:pPr marL="0" indent="-228600" algn="ctr">
              <a:lnSpc>
                <a:spcPct val="90000"/>
              </a:lnSpc>
              <a:buFont typeface="Arial" panose="020B0604020202020204" pitchFamily="34" charset="0"/>
              <a:buChar char="•"/>
            </a:pPr>
            <a:endParaRPr lang="en-US" sz="2400" dirty="0"/>
          </a:p>
          <a:p>
            <a:pPr marL="0" indent="-228600" algn="ctr">
              <a:lnSpc>
                <a:spcPct val="90000"/>
              </a:lnSpc>
              <a:buFont typeface="Arial" panose="020B0604020202020204" pitchFamily="34" charset="0"/>
              <a:buChar char="•"/>
            </a:pPr>
            <a:endParaRPr lang="en-US" sz="2400" dirty="0"/>
          </a:p>
          <a:p>
            <a:pPr marL="0" indent="0" algn="ctr">
              <a:lnSpc>
                <a:spcPct val="90000"/>
              </a:lnSpc>
              <a:buNone/>
            </a:pPr>
            <a:r>
              <a:rPr lang="en-US" sz="2400" dirty="0"/>
              <a:t>Nurses and Midwives must ensure a patient’s drug and alcohol health care needs are integrated into their transfer of care planning process</a:t>
            </a:r>
          </a:p>
          <a:p>
            <a:pPr marL="0" indent="-228600" algn="ctr">
              <a:lnSpc>
                <a:spcPct val="90000"/>
              </a:lnSpc>
              <a:buFont typeface="Arial" panose="020B0604020202020204" pitchFamily="34" charset="0"/>
              <a:buChar char="•"/>
            </a:pPr>
            <a:endParaRPr lang="en-US" sz="2400" dirty="0"/>
          </a:p>
          <a:p>
            <a:pPr marL="0" indent="-228600" algn="ctr">
              <a:lnSpc>
                <a:spcPct val="90000"/>
              </a:lnSpc>
              <a:buFont typeface="Arial" panose="020B0604020202020204" pitchFamily="34" charset="0"/>
              <a:buChar char="•"/>
            </a:pPr>
            <a:endParaRPr lang="en-US" sz="2400" dirty="0"/>
          </a:p>
          <a:p>
            <a:pPr marL="0" indent="0" algn="ctr">
              <a:lnSpc>
                <a:spcPct val="90000"/>
              </a:lnSpc>
              <a:buNone/>
            </a:pPr>
            <a:r>
              <a:rPr lang="en-US" sz="2400" dirty="0"/>
              <a:t>At each transition of care, clinical handover must occur to ensure patient safety</a:t>
            </a:r>
          </a:p>
          <a:p>
            <a:pPr indent="-228600">
              <a:lnSpc>
                <a:spcPct val="90000"/>
              </a:lnSpc>
              <a:buFont typeface="Arial" panose="020B0604020202020204" pitchFamily="34" charset="0"/>
              <a:buChar char="•"/>
            </a:pPr>
            <a:endParaRPr lang="en-US" sz="2400" dirty="0"/>
          </a:p>
        </p:txBody>
      </p:sp>
      <p:pic>
        <p:nvPicPr>
          <p:cNvPr id="8" name="Audio 7">
            <a:hlinkClick r:id="" action="ppaction://media"/>
            <a:extLst>
              <a:ext uri="{FF2B5EF4-FFF2-40B4-BE49-F238E27FC236}">
                <a16:creationId xmlns:a16="http://schemas.microsoft.com/office/drawing/2014/main" id="{9AC3C27E-6061-41BE-BDBE-F600EE051E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7761"/>
      </p:ext>
    </p:extLst>
  </p:cSld>
  <p:clrMapOvr>
    <a:masterClrMapping/>
  </p:clrMapOvr>
  <mc:AlternateContent xmlns:mc="http://schemas.openxmlformats.org/markup-compatibility/2006" xmlns:p14="http://schemas.microsoft.com/office/powerpoint/2010/main">
    <mc:Choice Requires="p14">
      <p:transition spd="med" p14:dur="700" advTm="29697">
        <p:fade/>
      </p:transition>
    </mc:Choice>
    <mc:Fallback xmlns="">
      <p:transition spd="med" advTm="29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D5E55-4B1D-49EE-BF19-0818401D683F}"/>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3200" dirty="0">
                <a:solidFill>
                  <a:schemeClr val="tx1"/>
                </a:solidFill>
              </a:rPr>
              <a:t>Procedures – CONTENTS </a:t>
            </a:r>
          </a:p>
        </p:txBody>
      </p:sp>
      <p:pic>
        <p:nvPicPr>
          <p:cNvPr id="4" name="Content Placeholder 3" descr="Table&#10;&#10;Description automatically generated">
            <a:extLst>
              <a:ext uri="{FF2B5EF4-FFF2-40B4-BE49-F238E27FC236}">
                <a16:creationId xmlns:a16="http://schemas.microsoft.com/office/drawing/2014/main" id="{A490E479-79AD-4DEE-915D-C7393CEA40C3}"/>
              </a:ext>
            </a:extLst>
          </p:cNvPr>
          <p:cNvPicPr>
            <a:picLocks noGrp="1" noChangeAspect="1"/>
          </p:cNvPicPr>
          <p:nvPr>
            <p:ph idx="1"/>
          </p:nvPr>
        </p:nvPicPr>
        <p:blipFill rotWithShape="1">
          <a:blip r:embed="rId4"/>
          <a:srcRect t="4244" r="-1" b="1309"/>
          <a:stretch/>
        </p:blipFill>
        <p:spPr>
          <a:xfrm>
            <a:off x="838200" y="1845426"/>
            <a:ext cx="10512547" cy="4450303"/>
          </a:xfrm>
          <a:prstGeom prst="rect">
            <a:avLst/>
          </a:prstGeom>
        </p:spPr>
      </p:pic>
      <p:pic>
        <p:nvPicPr>
          <p:cNvPr id="5" name="Audio 4">
            <a:hlinkClick r:id="" action="ppaction://media"/>
            <a:extLst>
              <a:ext uri="{FF2B5EF4-FFF2-40B4-BE49-F238E27FC236}">
                <a16:creationId xmlns:a16="http://schemas.microsoft.com/office/drawing/2014/main" id="{7B20C1DC-D48D-43C8-9A33-431AB11F3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7039076"/>
      </p:ext>
    </p:extLst>
  </p:cSld>
  <p:clrMapOvr>
    <a:masterClrMapping/>
  </p:clrMapOvr>
  <mc:AlternateContent xmlns:mc="http://schemas.openxmlformats.org/markup-compatibility/2006" xmlns:p14="http://schemas.microsoft.com/office/powerpoint/2010/main">
    <mc:Choice Requires="p14">
      <p:transition spd="med" p14:dur="700" advTm="29798">
        <p:fade/>
      </p:transition>
    </mc:Choice>
    <mc:Fallback xmlns="">
      <p:transition spd="med" advTm="29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1137E-9088-4BC5-99F5-6F361155043B}"/>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a:solidFill>
                  <a:schemeClr val="tx1"/>
                </a:solidFill>
              </a:rPr>
              <a:t>Procedures – CONTENTS </a:t>
            </a:r>
          </a:p>
        </p:txBody>
      </p:sp>
      <p:pic>
        <p:nvPicPr>
          <p:cNvPr id="4" name="Content Placeholder 3" descr="Table&#10;&#10;Description automatically generated">
            <a:extLst>
              <a:ext uri="{FF2B5EF4-FFF2-40B4-BE49-F238E27FC236}">
                <a16:creationId xmlns:a16="http://schemas.microsoft.com/office/drawing/2014/main" id="{B20B539F-A2AC-48A5-A035-275D03095671}"/>
              </a:ext>
            </a:extLst>
          </p:cNvPr>
          <p:cNvPicPr>
            <a:picLocks noGrp="1" noChangeAspect="1"/>
          </p:cNvPicPr>
          <p:nvPr>
            <p:ph idx="1"/>
          </p:nvPr>
        </p:nvPicPr>
        <p:blipFill rotWithShape="1">
          <a:blip r:embed="rId4"/>
          <a:srcRect r="3149"/>
          <a:stretch/>
        </p:blipFill>
        <p:spPr>
          <a:xfrm>
            <a:off x="838200" y="1845426"/>
            <a:ext cx="10512547" cy="4450303"/>
          </a:xfrm>
          <a:prstGeom prst="rect">
            <a:avLst/>
          </a:prstGeom>
        </p:spPr>
      </p:pic>
      <p:pic>
        <p:nvPicPr>
          <p:cNvPr id="3" name="Audio 2">
            <a:hlinkClick r:id="" action="ppaction://media"/>
            <a:extLst>
              <a:ext uri="{FF2B5EF4-FFF2-40B4-BE49-F238E27FC236}">
                <a16:creationId xmlns:a16="http://schemas.microsoft.com/office/drawing/2014/main" id="{32B0F0EB-5A48-476C-963F-4BA99B74C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02309890"/>
      </p:ext>
    </p:extLst>
  </p:cSld>
  <p:clrMapOvr>
    <a:masterClrMapping/>
  </p:clrMapOvr>
  <mc:AlternateContent xmlns:mc="http://schemas.openxmlformats.org/markup-compatibility/2006" xmlns:p14="http://schemas.microsoft.com/office/powerpoint/2010/main">
    <mc:Choice Requires="p14">
      <p:transition spd="med" p14:dur="700" advTm="17722">
        <p:fade/>
      </p:transition>
    </mc:Choice>
    <mc:Fallback xmlns="">
      <p:transition spd="med" advTm="17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FCC18-27D6-4537-814D-1E5F99B4F393}"/>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3200" dirty="0">
                <a:solidFill>
                  <a:schemeClr val="tx1"/>
                </a:solidFill>
              </a:rPr>
              <a:t>Procedures – CONTENTS </a:t>
            </a:r>
          </a:p>
        </p:txBody>
      </p:sp>
      <p:pic>
        <p:nvPicPr>
          <p:cNvPr id="4" name="Content Placeholder 3">
            <a:extLst>
              <a:ext uri="{FF2B5EF4-FFF2-40B4-BE49-F238E27FC236}">
                <a16:creationId xmlns:a16="http://schemas.microsoft.com/office/drawing/2014/main" id="{F0D25D7A-6255-436A-B8A4-3970FA0C6573}"/>
              </a:ext>
            </a:extLst>
          </p:cNvPr>
          <p:cNvPicPr>
            <a:picLocks noGrp="1" noChangeAspect="1"/>
          </p:cNvPicPr>
          <p:nvPr>
            <p:ph idx="1"/>
          </p:nvPr>
        </p:nvPicPr>
        <p:blipFill rotWithShape="1">
          <a:blip r:embed="rId4"/>
          <a:srcRect r="21457"/>
          <a:stretch/>
        </p:blipFill>
        <p:spPr>
          <a:xfrm>
            <a:off x="838200" y="1845426"/>
            <a:ext cx="10512547" cy="4450303"/>
          </a:xfrm>
          <a:prstGeom prst="rect">
            <a:avLst/>
          </a:prstGeom>
        </p:spPr>
      </p:pic>
      <p:pic>
        <p:nvPicPr>
          <p:cNvPr id="3" name="Audio 2">
            <a:hlinkClick r:id="" action="ppaction://media"/>
            <a:extLst>
              <a:ext uri="{FF2B5EF4-FFF2-40B4-BE49-F238E27FC236}">
                <a16:creationId xmlns:a16="http://schemas.microsoft.com/office/drawing/2014/main" id="{3E6906BB-375A-45D6-A596-85EAD915C9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72215072"/>
      </p:ext>
    </p:extLst>
  </p:cSld>
  <p:clrMapOvr>
    <a:masterClrMapping/>
  </p:clrMapOvr>
  <mc:AlternateContent xmlns:mc="http://schemas.openxmlformats.org/markup-compatibility/2006" xmlns:p14="http://schemas.microsoft.com/office/powerpoint/2010/main">
    <mc:Choice Requires="p14">
      <p:transition spd="med" p14:dur="700" advTm="35018">
        <p:fade/>
      </p:transition>
    </mc:Choice>
    <mc:Fallback xmlns="">
      <p:transition spd="med" advTm="35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60E5-EC01-4538-A2EB-0BD4121F145D}"/>
              </a:ext>
            </a:extLst>
          </p:cNvPr>
          <p:cNvSpPr>
            <a:spLocks noGrp="1"/>
          </p:cNvSpPr>
          <p:nvPr>
            <p:ph type="title"/>
          </p:nvPr>
        </p:nvSpPr>
        <p:spPr/>
        <p:txBody>
          <a:bodyPr/>
          <a:lstStyle/>
          <a:p>
            <a:r>
              <a:rPr lang="en-US" sz="3200" dirty="0">
                <a:solidFill>
                  <a:schemeClr val="tx1"/>
                </a:solidFill>
              </a:rPr>
              <a:t>Procedures – CONTENTS </a:t>
            </a:r>
            <a:endParaRPr lang="en-AU" sz="3200" dirty="0"/>
          </a:p>
        </p:txBody>
      </p:sp>
      <p:pic>
        <p:nvPicPr>
          <p:cNvPr id="4" name="Content Placeholder 3">
            <a:extLst>
              <a:ext uri="{FF2B5EF4-FFF2-40B4-BE49-F238E27FC236}">
                <a16:creationId xmlns:a16="http://schemas.microsoft.com/office/drawing/2014/main" id="{8D174811-C9BF-4992-8461-041AF2F2CCE9}"/>
              </a:ext>
            </a:extLst>
          </p:cNvPr>
          <p:cNvPicPr>
            <a:picLocks noGrp="1" noChangeAspect="1"/>
          </p:cNvPicPr>
          <p:nvPr>
            <p:ph idx="1"/>
          </p:nvPr>
        </p:nvPicPr>
        <p:blipFill>
          <a:blip r:embed="rId4"/>
          <a:stretch>
            <a:fillRect/>
          </a:stretch>
        </p:blipFill>
        <p:spPr>
          <a:xfrm>
            <a:off x="442913" y="1517073"/>
            <a:ext cx="11306175" cy="3640693"/>
          </a:xfrm>
          <a:prstGeom prst="rect">
            <a:avLst/>
          </a:prstGeom>
        </p:spPr>
      </p:pic>
      <p:pic>
        <p:nvPicPr>
          <p:cNvPr id="3" name="Audio 2">
            <a:hlinkClick r:id="" action="ppaction://media"/>
            <a:extLst>
              <a:ext uri="{FF2B5EF4-FFF2-40B4-BE49-F238E27FC236}">
                <a16:creationId xmlns:a16="http://schemas.microsoft.com/office/drawing/2014/main" id="{7C05F8C1-6845-44EB-BE40-CFD43647E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36621121"/>
      </p:ext>
    </p:extLst>
  </p:cSld>
  <p:clrMapOvr>
    <a:masterClrMapping/>
  </p:clrMapOvr>
  <mc:AlternateContent xmlns:mc="http://schemas.openxmlformats.org/markup-compatibility/2006" xmlns:p14="http://schemas.microsoft.com/office/powerpoint/2010/main">
    <mc:Choice Requires="p14">
      <p:transition spd="med" p14:dur="700" advTm="33860">
        <p:fade/>
      </p:transition>
    </mc:Choice>
    <mc:Fallback xmlns="">
      <p:transition spd="med" advTm="33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35A6F-5969-47AF-900C-F40B03B14E36}"/>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3200" dirty="0">
                <a:solidFill>
                  <a:schemeClr val="tx1"/>
                </a:solidFill>
              </a:rPr>
              <a:t>Procedures – CONTENTS </a:t>
            </a:r>
          </a:p>
        </p:txBody>
      </p:sp>
      <p:pic>
        <p:nvPicPr>
          <p:cNvPr id="4" name="Content Placeholder 3">
            <a:extLst>
              <a:ext uri="{FF2B5EF4-FFF2-40B4-BE49-F238E27FC236}">
                <a16:creationId xmlns:a16="http://schemas.microsoft.com/office/drawing/2014/main" id="{79CCE857-11AC-4E75-8C55-E51247DAEBFD}"/>
              </a:ext>
            </a:extLst>
          </p:cNvPr>
          <p:cNvPicPr>
            <a:picLocks noGrp="1" noChangeAspect="1"/>
          </p:cNvPicPr>
          <p:nvPr>
            <p:ph idx="1"/>
          </p:nvPr>
        </p:nvPicPr>
        <p:blipFill rotWithShape="1">
          <a:blip r:embed="rId4"/>
          <a:srcRect l="2187" r="373" b="2"/>
          <a:stretch/>
        </p:blipFill>
        <p:spPr>
          <a:xfrm>
            <a:off x="838200" y="1845426"/>
            <a:ext cx="10512547" cy="4450303"/>
          </a:xfrm>
          <a:prstGeom prst="rect">
            <a:avLst/>
          </a:prstGeom>
        </p:spPr>
      </p:pic>
      <p:pic>
        <p:nvPicPr>
          <p:cNvPr id="5" name="Audio 4">
            <a:hlinkClick r:id="" action="ppaction://media"/>
            <a:extLst>
              <a:ext uri="{FF2B5EF4-FFF2-40B4-BE49-F238E27FC236}">
                <a16:creationId xmlns:a16="http://schemas.microsoft.com/office/drawing/2014/main" id="{20619A3B-CD6A-46D2-9AE0-5471FC55B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18036750"/>
      </p:ext>
    </p:extLst>
  </p:cSld>
  <p:clrMapOvr>
    <a:masterClrMapping/>
  </p:clrMapOvr>
  <mc:AlternateContent xmlns:mc="http://schemas.openxmlformats.org/markup-compatibility/2006" xmlns:p14="http://schemas.microsoft.com/office/powerpoint/2010/main">
    <mc:Choice Requires="p14">
      <p:transition spd="med" p14:dur="700" advTm="32686">
        <p:fade/>
      </p:transition>
    </mc:Choice>
    <mc:Fallback xmlns="">
      <p:transition spd="med" advTm="326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5E55-4B1D-49EE-BF19-0818401D683F}"/>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a:solidFill>
                  <a:schemeClr val="tx1"/>
                </a:solidFill>
              </a:rPr>
              <a:t>What this means for Nursing and Midwifery Practice</a:t>
            </a:r>
          </a:p>
        </p:txBody>
      </p:sp>
      <p:sp>
        <p:nvSpPr>
          <p:cNvPr id="12"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407D499-1706-4D8E-B65A-5AB52640F9B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6277" r="4039"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udio 3">
            <a:hlinkClick r:id="" action="ppaction://media"/>
            <a:extLst>
              <a:ext uri="{FF2B5EF4-FFF2-40B4-BE49-F238E27FC236}">
                <a16:creationId xmlns:a16="http://schemas.microsoft.com/office/drawing/2014/main" id="{173052A9-8208-49E6-A33B-1B14C4F900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8366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818">
        <p:fade/>
      </p:transition>
    </mc:Choice>
    <mc:Fallback xmlns="">
      <p:transition spd="med" advTm="5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D5E55-4B1D-49EE-BF19-0818401D683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4400">
                <a:solidFill>
                  <a:schemeClr val="bg1"/>
                </a:solidFill>
              </a:rPr>
              <a:t>Key to Implementation</a:t>
            </a:r>
          </a:p>
        </p:txBody>
      </p:sp>
      <p:pic>
        <p:nvPicPr>
          <p:cNvPr id="5" name="Picture 4">
            <a:extLst>
              <a:ext uri="{FF2B5EF4-FFF2-40B4-BE49-F238E27FC236}">
                <a16:creationId xmlns:a16="http://schemas.microsoft.com/office/drawing/2014/main" id="{D4EE2BC7-D22E-4E1C-8ADE-DDB9B65DF199}"/>
              </a:ext>
            </a:extLst>
          </p:cNvPr>
          <p:cNvPicPr>
            <a:picLocks noChangeAspect="1"/>
          </p:cNvPicPr>
          <p:nvPr/>
        </p:nvPicPr>
        <p:blipFill rotWithShape="1">
          <a:blip r:embed="rId4">
            <a:extLst>
              <a:ext uri="{28A0092B-C50C-407E-A947-70E740481C1C}">
                <a14:useLocalDpi xmlns:a14="http://schemas.microsoft.com/office/drawing/2010/main" val="0"/>
              </a:ext>
            </a:extLst>
          </a:blip>
          <a:srcRect l="35235" r="9799"/>
          <a:stretch/>
        </p:blipFill>
        <p:spPr>
          <a:xfrm>
            <a:off x="1163782" y="2516777"/>
            <a:ext cx="4692950" cy="3424807"/>
          </a:xfrm>
          <a:prstGeom prst="rect">
            <a:avLst/>
          </a:prstGeom>
        </p:spPr>
      </p:pic>
      <p:sp>
        <p:nvSpPr>
          <p:cNvPr id="3" name="Content Placeholder 2">
            <a:extLst>
              <a:ext uri="{FF2B5EF4-FFF2-40B4-BE49-F238E27FC236}">
                <a16:creationId xmlns:a16="http://schemas.microsoft.com/office/drawing/2014/main" id="{DA53CFCF-8D81-4FED-8901-77A194EB4FFF}"/>
              </a:ext>
            </a:extLst>
          </p:cNvPr>
          <p:cNvSpPr>
            <a:spLocks noGrp="1"/>
          </p:cNvSpPr>
          <p:nvPr>
            <p:ph idx="1"/>
          </p:nvPr>
        </p:nvSpPr>
        <p:spPr>
          <a:xfrm>
            <a:off x="6338316" y="2234045"/>
            <a:ext cx="5015484" cy="4540828"/>
          </a:xfrm>
        </p:spPr>
        <p:txBody>
          <a:bodyPr vert="horz" lIns="91440" tIns="45720" rIns="91440" bIns="45720" rtlCol="0" anchor="ctr">
            <a:normAutofit lnSpcReduction="10000"/>
          </a:bodyPr>
          <a:lstStyle/>
          <a:p>
            <a:pPr marL="0" indent="0">
              <a:lnSpc>
                <a:spcPct val="90000"/>
              </a:lnSpc>
              <a:buNone/>
            </a:pPr>
            <a:r>
              <a:rPr lang="en-US" dirty="0"/>
              <a:t>Be aware of the impact you and colleagues have on people who use alcohol and other drugs (AOD) – ensure your approach is not stigmatizing or discriminatory</a:t>
            </a:r>
          </a:p>
          <a:p>
            <a:pPr marL="39688" indent="-228600">
              <a:lnSpc>
                <a:spcPct val="90000"/>
              </a:lnSpc>
              <a:buFont typeface="Arial" panose="020B0604020202020204" pitchFamily="34" charset="0"/>
              <a:buChar char="•"/>
            </a:pPr>
            <a:endParaRPr lang="en-US" dirty="0"/>
          </a:p>
          <a:p>
            <a:pPr marL="0" indent="0">
              <a:lnSpc>
                <a:spcPct val="90000"/>
              </a:lnSpc>
              <a:buNone/>
            </a:pPr>
            <a:r>
              <a:rPr lang="en-US" dirty="0"/>
              <a:t>Build your knowledge of policy and procedures and clinical impact of AOD use</a:t>
            </a:r>
          </a:p>
          <a:p>
            <a:pPr marL="39688" indent="-228600">
              <a:lnSpc>
                <a:spcPct val="90000"/>
              </a:lnSpc>
              <a:buFont typeface="Arial" panose="020B0604020202020204" pitchFamily="34" charset="0"/>
              <a:buChar char="•"/>
            </a:pPr>
            <a:endParaRPr lang="en-US" dirty="0"/>
          </a:p>
          <a:p>
            <a:pPr marL="0" indent="0">
              <a:lnSpc>
                <a:spcPct val="90000"/>
              </a:lnSpc>
              <a:buNone/>
            </a:pPr>
            <a:r>
              <a:rPr lang="en-US" dirty="0"/>
              <a:t>Integrate Policy and Procedures  into everyday practice</a:t>
            </a:r>
          </a:p>
          <a:p>
            <a:pPr indent="-228600">
              <a:lnSpc>
                <a:spcPct val="90000"/>
              </a:lnSpc>
              <a:buFont typeface="Arial" panose="020B0604020202020204" pitchFamily="34" charset="0"/>
              <a:buChar char="•"/>
            </a:pPr>
            <a:endParaRPr lang="en-US" dirty="0"/>
          </a:p>
          <a:p>
            <a:pPr marL="0" indent="0">
              <a:lnSpc>
                <a:spcPct val="90000"/>
              </a:lnSpc>
              <a:buNone/>
            </a:pPr>
            <a:r>
              <a:rPr lang="en-US" dirty="0"/>
              <a:t>Ensure Accurate Documentation:</a:t>
            </a:r>
          </a:p>
          <a:p>
            <a:pPr marL="382588" indent="-228600">
              <a:lnSpc>
                <a:spcPct val="90000"/>
              </a:lnSpc>
              <a:buFont typeface="Arial" panose="020B0604020202020204" pitchFamily="34" charset="0"/>
              <a:buChar char="•"/>
            </a:pPr>
            <a:r>
              <a:rPr lang="en-US" dirty="0"/>
              <a:t>Assessment</a:t>
            </a:r>
          </a:p>
          <a:p>
            <a:pPr marL="382588" indent="-228600">
              <a:lnSpc>
                <a:spcPct val="90000"/>
              </a:lnSpc>
              <a:buFont typeface="Arial" panose="020B0604020202020204" pitchFamily="34" charset="0"/>
              <a:buChar char="•"/>
            </a:pPr>
            <a:r>
              <a:rPr lang="en-US" dirty="0"/>
              <a:t>Referral</a:t>
            </a:r>
          </a:p>
          <a:p>
            <a:pPr marL="382588" indent="-228600">
              <a:lnSpc>
                <a:spcPct val="90000"/>
              </a:lnSpc>
              <a:buFont typeface="Arial" panose="020B0604020202020204" pitchFamily="34" charset="0"/>
              <a:buChar char="•"/>
            </a:pPr>
            <a:r>
              <a:rPr lang="en-US" dirty="0"/>
              <a:t>Ongoing Risk Monitoring</a:t>
            </a:r>
          </a:p>
          <a:p>
            <a:pPr marL="382588" indent="-228600">
              <a:lnSpc>
                <a:spcPct val="90000"/>
              </a:lnSpc>
              <a:buFont typeface="Arial" panose="020B0604020202020204" pitchFamily="34" charset="0"/>
              <a:buChar char="•"/>
            </a:pPr>
            <a:r>
              <a:rPr lang="en-US" dirty="0"/>
              <a:t>Care Planning</a:t>
            </a:r>
          </a:p>
          <a:p>
            <a:pPr marL="382588" indent="-228600">
              <a:lnSpc>
                <a:spcPct val="90000"/>
              </a:lnSpc>
              <a:buFont typeface="Arial" panose="020B0604020202020204" pitchFamily="34" charset="0"/>
              <a:buChar char="•"/>
            </a:pPr>
            <a:r>
              <a:rPr lang="en-US" dirty="0"/>
              <a:t>Transfer of Care</a:t>
            </a:r>
          </a:p>
          <a:p>
            <a:pPr marL="39688" indent="-228600">
              <a:lnSpc>
                <a:spcPct val="90000"/>
              </a:lnSpc>
              <a:buFont typeface="Arial" panose="020B0604020202020204" pitchFamily="34" charset="0"/>
              <a:buChar char="•"/>
            </a:pPr>
            <a:endParaRPr lang="en-US" sz="1200" dirty="0"/>
          </a:p>
        </p:txBody>
      </p:sp>
      <p:pic>
        <p:nvPicPr>
          <p:cNvPr id="6" name="Audio 5">
            <a:hlinkClick r:id="" action="ppaction://media"/>
            <a:extLst>
              <a:ext uri="{FF2B5EF4-FFF2-40B4-BE49-F238E27FC236}">
                <a16:creationId xmlns:a16="http://schemas.microsoft.com/office/drawing/2014/main" id="{F9F9D674-D8FA-4175-A181-A3D672854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399752"/>
      </p:ext>
    </p:extLst>
  </p:cSld>
  <p:clrMapOvr>
    <a:masterClrMapping/>
  </p:clrMapOvr>
  <mc:AlternateContent xmlns:mc="http://schemas.openxmlformats.org/markup-compatibility/2006" xmlns:p14="http://schemas.microsoft.com/office/powerpoint/2010/main">
    <mc:Choice Requires="p14">
      <p:transition spd="med" p14:dur="700" advTm="39345">
        <p:fade/>
      </p:transition>
    </mc:Choice>
    <mc:Fallback xmlns="">
      <p:transition spd="med" advTm="39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THIS MEANS IN PRACTICE</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15013013"/>
              </p:ext>
            </p:extLst>
          </p:nvPr>
        </p:nvGraphicFramePr>
        <p:xfrm>
          <a:off x="442913" y="1075267"/>
          <a:ext cx="11306175" cy="5247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0E22B8F9-81D5-415E-ABA4-02D7E8B55C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25642863"/>
      </p:ext>
    </p:extLst>
  </p:cSld>
  <p:clrMapOvr>
    <a:masterClrMapping/>
  </p:clrMapOvr>
  <mc:AlternateContent xmlns:mc="http://schemas.openxmlformats.org/markup-compatibility/2006" xmlns:p14="http://schemas.microsoft.com/office/powerpoint/2010/main">
    <mc:Choice Requires="p14">
      <p:transition spd="med" p14:dur="700" advTm="40656">
        <p:fade/>
      </p:transition>
    </mc:Choice>
    <mc:Fallback xmlns="">
      <p:transition spd="med" advTm="406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3FBEFA4-7C49-4BF1-B59D-A5CD5C4A220E}"/>
              </a:ext>
            </a:extLst>
          </p:cNvPr>
          <p:cNvGraphicFramePr/>
          <p:nvPr>
            <p:extLst>
              <p:ext uri="{D42A27DB-BD31-4B8C-83A1-F6EECF244321}">
                <p14:modId xmlns:p14="http://schemas.microsoft.com/office/powerpoint/2010/main" val="2529584530"/>
              </p:ext>
            </p:extLst>
          </p:nvPr>
        </p:nvGraphicFramePr>
        <p:xfrm>
          <a:off x="1755402" y="110631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7A7E9C76-0AC4-40E2-A454-3579481915B4}"/>
              </a:ext>
            </a:extLst>
          </p:cNvPr>
          <p:cNvSpPr>
            <a:spLocks noGrp="1"/>
          </p:cNvSpPr>
          <p:nvPr>
            <p:ph type="title"/>
          </p:nvPr>
        </p:nvSpPr>
        <p:spPr>
          <a:xfrm>
            <a:off x="442913" y="445748"/>
            <a:ext cx="11306174" cy="540310"/>
          </a:xfrm>
        </p:spPr>
        <p:txBody>
          <a:bodyPr/>
          <a:lstStyle/>
          <a:p>
            <a:r>
              <a:rPr lang="en-US" sz="3200" dirty="0"/>
              <a:t>What we will cover in this presentation</a:t>
            </a:r>
            <a:endParaRPr lang="en-AU" sz="3200" dirty="0"/>
          </a:p>
        </p:txBody>
      </p:sp>
      <p:pic>
        <p:nvPicPr>
          <p:cNvPr id="7" name="Audio 6">
            <a:hlinkClick r:id="" action="ppaction://media"/>
            <a:extLst>
              <a:ext uri="{FF2B5EF4-FFF2-40B4-BE49-F238E27FC236}">
                <a16:creationId xmlns:a16="http://schemas.microsoft.com/office/drawing/2014/main" id="{A5DDB0D4-C7EC-42CE-A195-25A9B5A5D3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5632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958">
        <p159:morph option="byObject"/>
      </p:transition>
    </mc:Choice>
    <mc:Fallback xmlns="">
      <p:transition spd="slow" advTm="28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Links to other Programs of work in NSW Health</a:t>
            </a:r>
            <a:endParaRPr lang="en-AU" sz="3200" dirty="0"/>
          </a:p>
        </p:txBody>
      </p:sp>
      <p:sp>
        <p:nvSpPr>
          <p:cNvPr id="3" name="Content Placeholder 2"/>
          <p:cNvSpPr>
            <a:spLocks noGrp="1"/>
          </p:cNvSpPr>
          <p:nvPr>
            <p:ph idx="1"/>
          </p:nvPr>
        </p:nvSpPr>
        <p:spPr/>
        <p:txBody>
          <a:bodyPr/>
          <a:lstStyle/>
          <a:p>
            <a:endParaRPr lang="en-US" dirty="0"/>
          </a:p>
          <a:p>
            <a:r>
              <a:rPr lang="en-US" sz="3600" dirty="0"/>
              <a:t>Substance Use in Pregnancy  &amp; FASD Guidelines</a:t>
            </a:r>
          </a:p>
          <a:p>
            <a:r>
              <a:rPr lang="en-US" sz="3600" dirty="0"/>
              <a:t>Clinical Outcomes &amp; Quality Improvement </a:t>
            </a:r>
          </a:p>
          <a:p>
            <a:pPr marL="0" indent="0">
              <a:buNone/>
            </a:pPr>
            <a:r>
              <a:rPr lang="en-US" sz="3600" dirty="0"/>
              <a:t>	- Clinical Standards for AoD Treatment</a:t>
            </a:r>
          </a:p>
          <a:p>
            <a:r>
              <a:rPr lang="en-US" sz="3600" dirty="0"/>
              <a:t>Stigma &amp; Discrimination Project</a:t>
            </a:r>
          </a:p>
          <a:p>
            <a:r>
              <a:rPr lang="en-US" sz="3600" dirty="0"/>
              <a:t>Comorbidity</a:t>
            </a:r>
          </a:p>
          <a:p>
            <a:r>
              <a:rPr lang="en-US" sz="3600" dirty="0"/>
              <a:t>Get Healthy in Pregnancy Initiatives</a:t>
            </a:r>
          </a:p>
          <a:p>
            <a:r>
              <a:rPr lang="en-US" sz="3600" dirty="0"/>
              <a:t>First 2000 Days</a:t>
            </a:r>
            <a:endParaRPr lang="en-AU" sz="3600" dirty="0"/>
          </a:p>
        </p:txBody>
      </p:sp>
      <p:pic>
        <p:nvPicPr>
          <p:cNvPr id="4" name="Audio 3">
            <a:hlinkClick r:id="" action="ppaction://media"/>
            <a:extLst>
              <a:ext uri="{FF2B5EF4-FFF2-40B4-BE49-F238E27FC236}">
                <a16:creationId xmlns:a16="http://schemas.microsoft.com/office/drawing/2014/main" id="{7E13A95F-34B0-4CD2-BD4A-59818AA30E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3300169"/>
      </p:ext>
    </p:extLst>
  </p:cSld>
  <p:clrMapOvr>
    <a:masterClrMapping/>
  </p:clrMapOvr>
  <mc:AlternateContent xmlns:mc="http://schemas.openxmlformats.org/markup-compatibility/2006" xmlns:p14="http://schemas.microsoft.com/office/powerpoint/2010/main">
    <mc:Choice Requires="p14">
      <p:transition spd="med" p14:dur="700" advTm="51809">
        <p:fade/>
      </p:transition>
    </mc:Choice>
    <mc:Fallback xmlns="">
      <p:transition spd="med" advTm="51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D2D5E55-4B1D-49EE-BF19-0818401D683F}"/>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4400">
                <a:solidFill>
                  <a:srgbClr val="FFFFFF"/>
                </a:solidFill>
              </a:rPr>
              <a:t>Information and Support</a:t>
            </a:r>
          </a:p>
        </p:txBody>
      </p:sp>
      <p:sp>
        <p:nvSpPr>
          <p:cNvPr id="27"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descr="A street sign on a pole&#10;&#10;Description automatically generated">
            <a:extLst>
              <a:ext uri="{FF2B5EF4-FFF2-40B4-BE49-F238E27FC236}">
                <a16:creationId xmlns:a16="http://schemas.microsoft.com/office/drawing/2014/main" id="{E6642727-92BB-4579-AFD3-DA679E048CB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085" r="3" b="6664"/>
          <a:stretch/>
        </p:blipFill>
        <p:spPr>
          <a:xfrm>
            <a:off x="1258859" y="1120046"/>
            <a:ext cx="5635819" cy="3509504"/>
          </a:xfrm>
          <a:prstGeom prst="rect">
            <a:avLst/>
          </a:prstGeom>
        </p:spPr>
      </p:pic>
      <p:pic>
        <p:nvPicPr>
          <p:cNvPr id="3" name="Audio 2">
            <a:hlinkClick r:id="" action="ppaction://media"/>
            <a:extLst>
              <a:ext uri="{FF2B5EF4-FFF2-40B4-BE49-F238E27FC236}">
                <a16:creationId xmlns:a16="http://schemas.microsoft.com/office/drawing/2014/main" id="{3CDC5D9A-D18E-4D09-9492-E1AE94ADA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27031739"/>
      </p:ext>
    </p:extLst>
  </p:cSld>
  <p:clrMapOvr>
    <a:masterClrMapping/>
  </p:clrMapOvr>
  <mc:AlternateContent xmlns:mc="http://schemas.openxmlformats.org/markup-compatibility/2006" xmlns:p14="http://schemas.microsoft.com/office/powerpoint/2010/main">
    <mc:Choice Requires="p14">
      <p:transition spd="med" p14:dur="700" advTm="12163">
        <p:fade/>
      </p:transition>
    </mc:Choice>
    <mc:Fallback xmlns="">
      <p:transition spd="med" advTm="12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826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D5E55-4B1D-49EE-BF19-0818401D683F}"/>
              </a:ext>
            </a:extLst>
          </p:cNvPr>
          <p:cNvSpPr>
            <a:spLocks noGrp="1"/>
          </p:cNvSpPr>
          <p:nvPr>
            <p:ph type="title"/>
          </p:nvPr>
        </p:nvSpPr>
        <p:spPr>
          <a:xfrm>
            <a:off x="621629" y="640080"/>
            <a:ext cx="4225290" cy="5578816"/>
          </a:xfrm>
        </p:spPr>
        <p:txBody>
          <a:bodyPr vert="horz" lIns="91440" tIns="45720" rIns="91440" bIns="45720" rtlCol="0" anchor="ctr">
            <a:normAutofit fontScale="90000"/>
          </a:bodyPr>
          <a:lstStyle/>
          <a:p>
            <a:pPr algn="ctr"/>
            <a:r>
              <a:rPr lang="en-US" dirty="0">
                <a:solidFill>
                  <a:srgbClr val="FFFFFF"/>
                </a:solidFill>
              </a:rPr>
              <a:t> </a:t>
            </a:r>
            <a:br>
              <a:rPr lang="en-US" dirty="0">
                <a:solidFill>
                  <a:srgbClr val="FFFFFF"/>
                </a:solidFill>
              </a:rPr>
            </a:br>
            <a:r>
              <a:rPr lang="en-US" dirty="0">
                <a:solidFill>
                  <a:srgbClr val="FFFFFF"/>
                </a:solidFill>
              </a:rPr>
              <a:t>Policy &amp; Procedures </a:t>
            </a:r>
            <a:r>
              <a:rPr lang="en-AU" dirty="0">
                <a:solidFill>
                  <a:schemeClr val="bg1"/>
                </a:solidFill>
              </a:rPr>
              <a:t>PD2020_032 are online</a:t>
            </a:r>
            <a:br>
              <a:rPr lang="en-AU" sz="3600" dirty="0">
                <a:solidFill>
                  <a:schemeClr val="bg1"/>
                </a:solidFill>
              </a:rPr>
            </a:br>
            <a:br>
              <a:rPr lang="en-US" dirty="0">
                <a:solidFill>
                  <a:srgbClr val="FFFFFF"/>
                </a:solidFill>
              </a:rPr>
            </a:br>
            <a:br>
              <a:rPr lang="en-US" dirty="0">
                <a:solidFill>
                  <a:srgbClr val="FFFFFF"/>
                </a:solidFill>
              </a:rPr>
            </a:br>
            <a:br>
              <a:rPr lang="en-US" dirty="0">
                <a:solidFill>
                  <a:srgbClr val="FFFFFF"/>
                </a:solidFill>
              </a:rPr>
            </a:br>
            <a:r>
              <a:rPr lang="en-US" dirty="0">
                <a:solidFill>
                  <a:srgbClr val="FFFFFF"/>
                </a:solidFill>
              </a:rPr>
              <a:t>Handbook for Nurses and Midwives</a:t>
            </a:r>
            <a:br>
              <a:rPr lang="en-US" dirty="0">
                <a:solidFill>
                  <a:srgbClr val="FFFFFF"/>
                </a:solidFill>
              </a:rPr>
            </a:br>
            <a:r>
              <a:rPr lang="en-US" i="1" dirty="0">
                <a:solidFill>
                  <a:srgbClr val="FFFFFF"/>
                </a:solidFill>
              </a:rPr>
              <a:t>Responding effectively</a:t>
            </a:r>
            <a:br>
              <a:rPr lang="en-US" i="1" dirty="0">
                <a:solidFill>
                  <a:srgbClr val="FFFFFF"/>
                </a:solidFill>
              </a:rPr>
            </a:br>
            <a:r>
              <a:rPr lang="en-US" i="1" dirty="0">
                <a:solidFill>
                  <a:srgbClr val="FFFFFF"/>
                </a:solidFill>
              </a:rPr>
              <a:t> to people who use </a:t>
            </a:r>
            <a:br>
              <a:rPr lang="en-US" i="1" dirty="0">
                <a:solidFill>
                  <a:srgbClr val="FFFFFF"/>
                </a:solidFill>
              </a:rPr>
            </a:br>
            <a:r>
              <a:rPr lang="en-US" i="1" dirty="0">
                <a:solidFill>
                  <a:srgbClr val="FFFFFF"/>
                </a:solidFill>
              </a:rPr>
              <a:t>alcohol and other drugs</a:t>
            </a: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r>
              <a:rPr lang="en-US" dirty="0">
                <a:solidFill>
                  <a:schemeClr val="accent1">
                    <a:lumMod val="90000"/>
                    <a:lumOff val="10000"/>
                  </a:schemeClr>
                </a:solidFill>
              </a:rPr>
              <a:t>To be launched early 2021 and will be available on MOH website</a:t>
            </a:r>
            <a:br>
              <a:rPr lang="en-US" dirty="0">
                <a:solidFill>
                  <a:srgbClr val="FFFFFF"/>
                </a:solidFill>
              </a:rPr>
            </a:br>
            <a:endParaRPr lang="en-US" dirty="0">
              <a:solidFill>
                <a:srgbClr val="FFFFFF"/>
              </a:solidFill>
            </a:endParaRPr>
          </a:p>
        </p:txBody>
      </p:sp>
      <p:pic>
        <p:nvPicPr>
          <p:cNvPr id="3" name="Picture 2" descr="A picture containing text, stationary, pencil&#10;&#10;Description automatically generated">
            <a:extLst>
              <a:ext uri="{FF2B5EF4-FFF2-40B4-BE49-F238E27FC236}">
                <a16:creationId xmlns:a16="http://schemas.microsoft.com/office/drawing/2014/main" id="{EA438EF8-C7FB-419D-A30B-8BC61449F02E}"/>
              </a:ext>
            </a:extLst>
          </p:cNvPr>
          <p:cNvPicPr>
            <a:picLocks noChangeAspect="1"/>
          </p:cNvPicPr>
          <p:nvPr/>
        </p:nvPicPr>
        <p:blipFill rotWithShape="1">
          <a:blip r:embed="rId4"/>
          <a:srcRect r="572" b="1"/>
          <a:stretch/>
        </p:blipFill>
        <p:spPr>
          <a:xfrm>
            <a:off x="6096000" y="640080"/>
            <a:ext cx="5459470" cy="5578816"/>
          </a:xfrm>
          <a:prstGeom prst="rect">
            <a:avLst/>
          </a:prstGeom>
        </p:spPr>
      </p:pic>
      <p:pic>
        <p:nvPicPr>
          <p:cNvPr id="5" name="Audio 4">
            <a:hlinkClick r:id="" action="ppaction://media"/>
            <a:extLst>
              <a:ext uri="{FF2B5EF4-FFF2-40B4-BE49-F238E27FC236}">
                <a16:creationId xmlns:a16="http://schemas.microsoft.com/office/drawing/2014/main" id="{D476D9B8-9AE5-4E20-B2F9-BD6AF5B62C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60282790"/>
      </p:ext>
    </p:extLst>
  </p:cSld>
  <p:clrMapOvr>
    <a:masterClrMapping/>
  </p:clrMapOvr>
  <mc:AlternateContent xmlns:mc="http://schemas.openxmlformats.org/markup-compatibility/2006" xmlns:p14="http://schemas.microsoft.com/office/powerpoint/2010/main">
    <mc:Choice Requires="p14">
      <p:transition spd="med" p14:dur="700" advTm="25223">
        <p:fade/>
      </p:transition>
    </mc:Choice>
    <mc:Fallback xmlns="">
      <p:transition spd="med" advTm="252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00E5-0CF9-4AFB-876D-305F07957D08}"/>
              </a:ext>
            </a:extLst>
          </p:cNvPr>
          <p:cNvSpPr>
            <a:spLocks noGrp="1"/>
          </p:cNvSpPr>
          <p:nvPr>
            <p:ph type="title"/>
          </p:nvPr>
        </p:nvSpPr>
        <p:spPr>
          <a:xfrm>
            <a:off x="442913" y="365126"/>
            <a:ext cx="11306174" cy="1018612"/>
          </a:xfrm>
        </p:spPr>
        <p:txBody>
          <a:bodyPr/>
          <a:lstStyle/>
          <a:p>
            <a:r>
              <a:rPr lang="en-US" dirty="0"/>
              <a:t>			</a:t>
            </a:r>
            <a:r>
              <a:rPr lang="en-US" sz="3200" dirty="0"/>
              <a:t>Other Clinical Guidelines, Info  &amp; Policy </a:t>
            </a:r>
            <a:endParaRPr lang="en-AU" sz="3200" dirty="0"/>
          </a:p>
        </p:txBody>
      </p:sp>
      <p:pic>
        <p:nvPicPr>
          <p:cNvPr id="4" name="Content Placeholder 3">
            <a:extLst>
              <a:ext uri="{FF2B5EF4-FFF2-40B4-BE49-F238E27FC236}">
                <a16:creationId xmlns:a16="http://schemas.microsoft.com/office/drawing/2014/main" id="{E9B91931-A67A-4029-82C6-86B3A8678A46}"/>
              </a:ext>
            </a:extLst>
          </p:cNvPr>
          <p:cNvPicPr>
            <a:picLocks noGrp="1" noChangeAspect="1"/>
          </p:cNvPicPr>
          <p:nvPr>
            <p:ph idx="1"/>
          </p:nvPr>
        </p:nvPicPr>
        <p:blipFill>
          <a:blip r:embed="rId5"/>
          <a:stretch>
            <a:fillRect/>
          </a:stretch>
        </p:blipFill>
        <p:spPr>
          <a:xfrm>
            <a:off x="343322" y="299954"/>
            <a:ext cx="2571750" cy="1790700"/>
          </a:xfrm>
          <a:prstGeom prst="rect">
            <a:avLst/>
          </a:prstGeom>
        </p:spPr>
      </p:pic>
      <p:sp>
        <p:nvSpPr>
          <p:cNvPr id="6" name="TextBox 5">
            <a:extLst>
              <a:ext uri="{FF2B5EF4-FFF2-40B4-BE49-F238E27FC236}">
                <a16:creationId xmlns:a16="http://schemas.microsoft.com/office/drawing/2014/main" id="{D8FB617D-57EF-496E-AE79-2D402BC18867}"/>
              </a:ext>
            </a:extLst>
          </p:cNvPr>
          <p:cNvSpPr txBox="1"/>
          <p:nvPr/>
        </p:nvSpPr>
        <p:spPr>
          <a:xfrm>
            <a:off x="969695" y="1755972"/>
            <a:ext cx="10252609" cy="4151213"/>
          </a:xfrm>
          <a:prstGeom prst="rect">
            <a:avLst/>
          </a:prstGeom>
          <a:noFill/>
        </p:spPr>
        <p:txBody>
          <a:bodyPr wrap="square" lIns="0" tIns="0" rIns="0" bIns="0" rtlCol="0">
            <a:noAutofit/>
          </a:bodyPr>
          <a:lstStyle/>
          <a:p>
            <a:pPr algn="l">
              <a:spcBef>
                <a:spcPts val="600"/>
              </a:spcBef>
            </a:pPr>
            <a:endParaRPr lang="en-US" dirty="0"/>
          </a:p>
          <a:p>
            <a:pPr marL="285750" indent="-285750" algn="l">
              <a:spcBef>
                <a:spcPts val="600"/>
              </a:spcBef>
              <a:buFont typeface="Arial" panose="020B0604020202020204" pitchFamily="34" charset="0"/>
              <a:buChar char="•"/>
            </a:pPr>
            <a:r>
              <a:rPr lang="en-US" sz="2000" dirty="0"/>
              <a:t>Drug &amp; Alcohol Withdrawal Clinical Practice Guidelines</a:t>
            </a:r>
          </a:p>
          <a:p>
            <a:pPr marL="285750" indent="-285750" algn="l">
              <a:spcBef>
                <a:spcPts val="600"/>
              </a:spcBef>
              <a:buFont typeface="Arial" panose="020B0604020202020204" pitchFamily="34" charset="0"/>
              <a:buChar char="•"/>
            </a:pPr>
            <a:r>
              <a:rPr lang="en-US" sz="2000" dirty="0"/>
              <a:t>Substance Use in Pregnancy Guidelines</a:t>
            </a:r>
          </a:p>
          <a:p>
            <a:pPr marL="285750" indent="-285750" algn="l">
              <a:spcBef>
                <a:spcPts val="600"/>
              </a:spcBef>
              <a:buFont typeface="Arial" panose="020B0604020202020204" pitchFamily="34" charset="0"/>
              <a:buChar char="•"/>
            </a:pPr>
            <a:r>
              <a:rPr lang="en-US" sz="2000" dirty="0"/>
              <a:t>Opioid Treatment Guidelines</a:t>
            </a:r>
          </a:p>
          <a:p>
            <a:pPr marL="285750" indent="-285750">
              <a:spcBef>
                <a:spcPts val="600"/>
              </a:spcBef>
              <a:buFont typeface="Arial" panose="020B0604020202020204" pitchFamily="34" charset="0"/>
              <a:buChar char="•"/>
            </a:pPr>
            <a:r>
              <a:rPr lang="en-AU" sz="2000" dirty="0" err="1"/>
              <a:t>Fetal</a:t>
            </a:r>
            <a:r>
              <a:rPr lang="en-AU" sz="2000" dirty="0"/>
              <a:t> alcohol spectrum disorder: A national diagnostic tool and a guide to its use</a:t>
            </a:r>
            <a:endParaRPr lang="en-US"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t>Opioid Dependent Persons Admitted to Hospitals in NSW - Management</a:t>
            </a:r>
          </a:p>
          <a:p>
            <a:pPr marL="285750" indent="-285750">
              <a:spcBef>
                <a:spcPts val="600"/>
              </a:spcBef>
              <a:buFont typeface="Arial" panose="020B0604020202020204" pitchFamily="34" charset="0"/>
              <a:buChar char="•"/>
            </a:pPr>
            <a:r>
              <a:rPr lang="en-AU" sz="2000" dirty="0"/>
              <a:t>Dosing Facilities in Public Hospitals for Patients on Opioid Treatments</a:t>
            </a:r>
            <a:endParaRPr lang="en-US" sz="2000" dirty="0"/>
          </a:p>
          <a:p>
            <a:pPr marL="285750" indent="-285750">
              <a:spcBef>
                <a:spcPts val="600"/>
              </a:spcBef>
              <a:buFont typeface="Arial" panose="020B0604020202020204" pitchFamily="34" charset="0"/>
              <a:buChar char="•"/>
            </a:pPr>
            <a:r>
              <a:rPr lang="en-AU" dirty="0"/>
              <a:t>Take Home Naloxone supply by hospital units </a:t>
            </a:r>
          </a:p>
          <a:p>
            <a:pPr marL="285750" indent="-285750" algn="l">
              <a:spcBef>
                <a:spcPts val="600"/>
              </a:spcBef>
              <a:buFont typeface="Arial" panose="020B0604020202020204" pitchFamily="34" charset="0"/>
              <a:buChar char="•"/>
            </a:pPr>
            <a:endParaRPr lang="en-US" dirty="0"/>
          </a:p>
          <a:p>
            <a:pPr marL="285750" indent="-285750" algn="l">
              <a:spcBef>
                <a:spcPts val="600"/>
              </a:spcBef>
              <a:buFont typeface="Arial" panose="020B0604020202020204" pitchFamily="34" charset="0"/>
              <a:buChar char="•"/>
            </a:pPr>
            <a:endParaRPr lang="en-AU" dirty="0" err="1"/>
          </a:p>
        </p:txBody>
      </p:sp>
      <p:pic>
        <p:nvPicPr>
          <p:cNvPr id="7" name="Picture 6">
            <a:extLst>
              <a:ext uri="{FF2B5EF4-FFF2-40B4-BE49-F238E27FC236}">
                <a16:creationId xmlns:a16="http://schemas.microsoft.com/office/drawing/2014/main" id="{5DA36A39-1213-4175-A2C1-5D323F6DE27D}"/>
              </a:ext>
            </a:extLst>
          </p:cNvPr>
          <p:cNvPicPr>
            <a:picLocks noChangeAspect="1"/>
          </p:cNvPicPr>
          <p:nvPr/>
        </p:nvPicPr>
        <p:blipFill>
          <a:blip r:embed="rId6"/>
          <a:stretch>
            <a:fillRect/>
          </a:stretch>
        </p:blipFill>
        <p:spPr>
          <a:xfrm>
            <a:off x="10203445" y="3429000"/>
            <a:ext cx="2037718" cy="1559163"/>
          </a:xfrm>
          <a:prstGeom prst="rect">
            <a:avLst/>
          </a:prstGeom>
        </p:spPr>
      </p:pic>
      <p:pic>
        <p:nvPicPr>
          <p:cNvPr id="19" name="Audio 18">
            <a:hlinkClick r:id="" action="ppaction://media"/>
            <a:extLst>
              <a:ext uri="{FF2B5EF4-FFF2-40B4-BE49-F238E27FC236}">
                <a16:creationId xmlns:a16="http://schemas.microsoft.com/office/drawing/2014/main" id="{B832FB48-4C3C-45FB-82E3-F81CD8E5DA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8321811"/>
      </p:ext>
    </p:extLst>
  </p:cSld>
  <p:clrMapOvr>
    <a:masterClrMapping/>
  </p:clrMapOvr>
  <mc:AlternateContent xmlns:mc="http://schemas.openxmlformats.org/markup-compatibility/2006" xmlns:p14="http://schemas.microsoft.com/office/powerpoint/2010/main">
    <mc:Choice Requires="p14">
      <p:transition spd="med" p14:dur="700" advTm="67207">
        <p:fade/>
      </p:transition>
    </mc:Choice>
    <mc:Fallback xmlns="">
      <p:transition spd="med" advTm="67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6BF3F8-2505-4F67-92EC-096948412DAD}"/>
              </a:ext>
            </a:extLst>
          </p:cNvPr>
          <p:cNvPicPr>
            <a:picLocks noChangeAspect="1"/>
          </p:cNvPicPr>
          <p:nvPr/>
        </p:nvPicPr>
        <p:blipFill rotWithShape="1">
          <a:blip r:embed="rId4"/>
          <a:srcRect l="17634" t="9091" r="9685" b="-1"/>
          <a:stretch/>
        </p:blipFill>
        <p:spPr>
          <a:xfrm>
            <a:off x="3523488" y="10"/>
            <a:ext cx="8668512" cy="6857990"/>
          </a:xfrm>
          <a:prstGeom prst="rect">
            <a:avLst/>
          </a:prstGeom>
        </p:spPr>
      </p:pic>
      <p:sp>
        <p:nvSpPr>
          <p:cNvPr id="14"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9F4411-21FF-4C7B-A4B8-A48690853CFD}"/>
              </a:ext>
            </a:extLst>
          </p:cNvPr>
          <p:cNvSpPr>
            <a:spLocks noGrp="1"/>
          </p:cNvSpPr>
          <p:nvPr>
            <p:ph type="title"/>
          </p:nvPr>
        </p:nvSpPr>
        <p:spPr>
          <a:xfrm>
            <a:off x="263821" y="-208025"/>
            <a:ext cx="3438144" cy="1124712"/>
          </a:xfrm>
        </p:spPr>
        <p:txBody>
          <a:bodyPr vert="horz" lIns="91440" tIns="45720" rIns="91440" bIns="45720" rtlCol="0" anchor="b">
            <a:normAutofit/>
          </a:bodyPr>
          <a:lstStyle/>
          <a:p>
            <a:r>
              <a:rPr lang="en-US" sz="2800" dirty="0">
                <a:solidFill>
                  <a:schemeClr val="tx1"/>
                </a:solidFill>
              </a:rPr>
              <a:t>Clinical Support</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13B287-D1F5-42A3-8D33-95168FC3AE5B}"/>
              </a:ext>
            </a:extLst>
          </p:cNvPr>
          <p:cNvSpPr>
            <a:spLocks noGrp="1"/>
          </p:cNvSpPr>
          <p:nvPr>
            <p:ph idx="1"/>
          </p:nvPr>
        </p:nvSpPr>
        <p:spPr>
          <a:xfrm>
            <a:off x="371093" y="1124712"/>
            <a:ext cx="5123773" cy="5309955"/>
          </a:xfrm>
        </p:spPr>
        <p:txBody>
          <a:bodyPr vert="horz" lIns="91440" tIns="45720" rIns="91440" bIns="45720" rtlCol="0" anchor="t">
            <a:normAutofit/>
          </a:bodyPr>
          <a:lstStyle/>
          <a:p>
            <a:pPr marL="39688" indent="0" algn="ctr">
              <a:lnSpc>
                <a:spcPct val="90000"/>
              </a:lnSpc>
              <a:buNone/>
            </a:pPr>
            <a:endParaRPr lang="en-US" b="1" dirty="0">
              <a:solidFill>
                <a:srgbClr val="FF0000"/>
              </a:solidFill>
            </a:endParaRPr>
          </a:p>
          <a:p>
            <a:pPr marL="39688" indent="0" algn="ctr">
              <a:lnSpc>
                <a:spcPct val="90000"/>
              </a:lnSpc>
              <a:buNone/>
            </a:pPr>
            <a:r>
              <a:rPr lang="en-US" sz="1800" b="1" dirty="0">
                <a:solidFill>
                  <a:srgbClr val="FF0000"/>
                </a:solidFill>
              </a:rPr>
              <a:t>Drug and Alcohol Services in your district should always be your first call</a:t>
            </a:r>
          </a:p>
          <a:p>
            <a:pPr marL="0" indent="0" algn="ctr" fontAlgn="t">
              <a:lnSpc>
                <a:spcPct val="90000"/>
              </a:lnSpc>
              <a:buNone/>
            </a:pPr>
            <a:endParaRPr lang="en-US" b="1" dirty="0">
              <a:solidFill>
                <a:schemeClr val="accent1">
                  <a:lumMod val="75000"/>
                  <a:lumOff val="25000"/>
                </a:schemeClr>
              </a:solidFill>
            </a:endParaRPr>
          </a:p>
          <a:p>
            <a:pPr marL="0" indent="0" algn="ctr" fontAlgn="t">
              <a:lnSpc>
                <a:spcPct val="90000"/>
              </a:lnSpc>
              <a:buNone/>
            </a:pPr>
            <a:endParaRPr lang="en-US" b="1" dirty="0">
              <a:solidFill>
                <a:schemeClr val="accent1">
                  <a:lumMod val="75000"/>
                  <a:lumOff val="25000"/>
                </a:schemeClr>
              </a:solidFill>
            </a:endParaRPr>
          </a:p>
          <a:p>
            <a:pPr marL="0" indent="0" algn="ctr" fontAlgn="t">
              <a:lnSpc>
                <a:spcPct val="90000"/>
              </a:lnSpc>
              <a:buNone/>
            </a:pPr>
            <a:r>
              <a:rPr lang="en-US" b="1" dirty="0">
                <a:solidFill>
                  <a:schemeClr val="accent1">
                    <a:lumMod val="75000"/>
                    <a:lumOff val="25000"/>
                  </a:schemeClr>
                </a:solidFill>
              </a:rPr>
              <a:t>Drug &amp; Alcohol Specialist Advisory Service</a:t>
            </a:r>
            <a:r>
              <a:rPr lang="en-US" b="1" dirty="0"/>
              <a:t> </a:t>
            </a:r>
            <a:r>
              <a:rPr lang="en-US" b="1" dirty="0">
                <a:solidFill>
                  <a:schemeClr val="accent1">
                    <a:lumMod val="75000"/>
                    <a:lumOff val="25000"/>
                  </a:schemeClr>
                </a:solidFill>
              </a:rPr>
              <a:t>(DASAS) </a:t>
            </a:r>
            <a:endParaRPr lang="en-US" dirty="0">
              <a:solidFill>
                <a:schemeClr val="accent1">
                  <a:lumMod val="75000"/>
                  <a:lumOff val="25000"/>
                </a:schemeClr>
              </a:solidFill>
            </a:endParaRPr>
          </a:p>
          <a:p>
            <a:pPr marL="0" indent="0" algn="ctr">
              <a:lnSpc>
                <a:spcPct val="90000"/>
              </a:lnSpc>
              <a:buNone/>
            </a:pPr>
            <a:r>
              <a:rPr lang="en-US" b="1" dirty="0"/>
              <a:t>Phone Sydney Metropolitan  </a:t>
            </a:r>
            <a:br>
              <a:rPr lang="en-US" b="1" dirty="0"/>
            </a:br>
            <a:r>
              <a:rPr lang="en-US" b="1" dirty="0"/>
              <a:t>(02) 9361 8006</a:t>
            </a:r>
            <a:br>
              <a:rPr lang="en-US" b="1" dirty="0"/>
            </a:br>
            <a:r>
              <a:rPr lang="en-US" b="1" dirty="0"/>
              <a:t> </a:t>
            </a:r>
            <a:endParaRPr lang="en-US" dirty="0"/>
          </a:p>
          <a:p>
            <a:pPr marL="0" indent="0" algn="ctr">
              <a:lnSpc>
                <a:spcPct val="90000"/>
              </a:lnSpc>
              <a:buNone/>
            </a:pPr>
            <a:r>
              <a:rPr lang="en-US" b="1" dirty="0"/>
              <a:t>Operates 24/7 for health professionals </a:t>
            </a:r>
            <a:endParaRPr lang="en-US" dirty="0"/>
          </a:p>
          <a:p>
            <a:pPr marL="0" indent="0" algn="ctr" fontAlgn="t">
              <a:lnSpc>
                <a:spcPct val="90000"/>
              </a:lnSpc>
              <a:buNone/>
            </a:pPr>
            <a:br>
              <a:rPr lang="en-US" b="1" dirty="0"/>
            </a:br>
            <a:r>
              <a:rPr lang="en-US" b="1" dirty="0"/>
              <a:t>Regional and rural NSW  </a:t>
            </a:r>
            <a:br>
              <a:rPr lang="en-US" b="1" dirty="0"/>
            </a:br>
            <a:r>
              <a:rPr lang="en-US" b="1" dirty="0"/>
              <a:t>1800 023 687*</a:t>
            </a:r>
          </a:p>
          <a:p>
            <a:pPr marL="0" indent="0" algn="ctr" fontAlgn="t">
              <a:lnSpc>
                <a:spcPct val="90000"/>
              </a:lnSpc>
              <a:buNone/>
            </a:pPr>
            <a:br>
              <a:rPr lang="en-US" b="1" dirty="0"/>
            </a:br>
            <a:r>
              <a:rPr lang="en-US" b="1" dirty="0"/>
              <a:t>* Free call numbers are not free from mobile phones, except Telstra mobiles</a:t>
            </a:r>
          </a:p>
          <a:p>
            <a:pPr marL="0" indent="0" algn="ctr" fontAlgn="t">
              <a:lnSpc>
                <a:spcPct val="90000"/>
              </a:lnSpc>
              <a:buNone/>
            </a:pPr>
            <a:endParaRPr lang="en-US" dirty="0"/>
          </a:p>
          <a:p>
            <a:pPr marL="0" indent="0" algn="ctr" fontAlgn="t">
              <a:lnSpc>
                <a:spcPct val="90000"/>
              </a:lnSpc>
              <a:buNone/>
            </a:pPr>
            <a:r>
              <a:rPr lang="en-US" b="1" dirty="0">
                <a:solidFill>
                  <a:schemeClr val="accent1">
                    <a:lumMod val="75000"/>
                    <a:lumOff val="25000"/>
                  </a:schemeClr>
                </a:solidFill>
              </a:rPr>
              <a:t>24 hour phone service for all health professionals </a:t>
            </a:r>
            <a:endParaRPr lang="en-US" dirty="0">
              <a:solidFill>
                <a:schemeClr val="accent1">
                  <a:lumMod val="75000"/>
                  <a:lumOff val="25000"/>
                </a:schemeClr>
              </a:solidFill>
            </a:endParaRPr>
          </a:p>
          <a:p>
            <a:pPr indent="-228600">
              <a:lnSpc>
                <a:spcPct val="90000"/>
              </a:lnSpc>
              <a:buFont typeface="Arial" panose="020B0604020202020204" pitchFamily="34" charset="0"/>
              <a:buChar char="•"/>
            </a:pPr>
            <a:endParaRPr lang="en-US" sz="1100" dirty="0"/>
          </a:p>
        </p:txBody>
      </p:sp>
      <p:pic>
        <p:nvPicPr>
          <p:cNvPr id="16" name="Audio 15">
            <a:hlinkClick r:id="" action="ppaction://media"/>
            <a:extLst>
              <a:ext uri="{FF2B5EF4-FFF2-40B4-BE49-F238E27FC236}">
                <a16:creationId xmlns:a16="http://schemas.microsoft.com/office/drawing/2014/main" id="{8FC5C1B4-1D6C-420F-AC70-28FC19078F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51473247"/>
      </p:ext>
    </p:extLst>
  </p:cSld>
  <p:clrMapOvr>
    <a:masterClrMapping/>
  </p:clrMapOvr>
  <mc:AlternateContent xmlns:mc="http://schemas.openxmlformats.org/markup-compatibility/2006" xmlns:p14="http://schemas.microsoft.com/office/powerpoint/2010/main">
    <mc:Choice Requires="p14">
      <p:transition spd="med" p14:dur="700" advTm="45085">
        <p:fade/>
      </p:transition>
    </mc:Choice>
    <mc:Fallback xmlns="">
      <p:transition spd="med" advTm="45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1F367-8DB4-42EA-A5EF-88781BDA0F40}"/>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400" dirty="0">
                <a:solidFill>
                  <a:schemeClr val="tx1"/>
                </a:solidFill>
              </a:rPr>
              <a:t>Reflective Questions</a:t>
            </a:r>
          </a:p>
        </p:txBody>
      </p:sp>
      <p:sp>
        <p:nvSpPr>
          <p:cNvPr id="8" name="Content Placeholder 7">
            <a:extLst>
              <a:ext uri="{FF2B5EF4-FFF2-40B4-BE49-F238E27FC236}">
                <a16:creationId xmlns:a16="http://schemas.microsoft.com/office/drawing/2014/main" id="{4A2F26E0-1271-4B33-BBE9-9A101E887039}"/>
              </a:ext>
            </a:extLst>
          </p:cNvPr>
          <p:cNvSpPr>
            <a:spLocks noGrp="1"/>
          </p:cNvSpPr>
          <p:nvPr>
            <p:ph idx="1"/>
          </p:nvPr>
        </p:nvSpPr>
        <p:spPr>
          <a:xfrm>
            <a:off x="838200" y="2333297"/>
            <a:ext cx="4619621" cy="3843666"/>
          </a:xfrm>
        </p:spPr>
        <p:txBody>
          <a:bodyPr vert="horz" lIns="91440" tIns="45720" rIns="91440" bIns="45720" rtlCol="0">
            <a:normAutofit/>
          </a:bodyPr>
          <a:lstStyle/>
          <a:p>
            <a:pPr indent="-228600">
              <a:lnSpc>
                <a:spcPct val="90000"/>
              </a:lnSpc>
              <a:buFont typeface="Arial" panose="020B0604020202020204" pitchFamily="34" charset="0"/>
              <a:buChar char="•"/>
            </a:pPr>
            <a:r>
              <a:rPr lang="en-US" sz="2400" dirty="0"/>
              <a:t>What do you need to know to improve your capacity to work with people experiencing harm from AOD use? </a:t>
            </a:r>
          </a:p>
          <a:p>
            <a:pPr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r>
              <a:rPr lang="en-US" sz="2400" dirty="0"/>
              <a:t>How will you integrate the policy into  your  practice on a daily basis? </a:t>
            </a:r>
          </a:p>
          <a:p>
            <a:pPr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r>
              <a:rPr lang="en-US" sz="2400" dirty="0"/>
              <a:t>Where can you get support?</a:t>
            </a:r>
          </a:p>
          <a:p>
            <a:pPr indent="-228600">
              <a:lnSpc>
                <a:spcPct val="90000"/>
              </a:lnSpc>
              <a:buFont typeface="Arial" panose="020B0604020202020204" pitchFamily="34" charset="0"/>
              <a:buChar char="•"/>
            </a:pPr>
            <a:endParaRPr lang="en-US" sz="2000" dirty="0"/>
          </a:p>
        </p:txBody>
      </p:sp>
      <p:pic>
        <p:nvPicPr>
          <p:cNvPr id="4" name="Content Placeholder 4">
            <a:extLst>
              <a:ext uri="{FF2B5EF4-FFF2-40B4-BE49-F238E27FC236}">
                <a16:creationId xmlns:a16="http://schemas.microsoft.com/office/drawing/2014/main" id="{7F67B2EC-1F92-4716-B3D5-A40798381A63}"/>
              </a:ext>
            </a:extLst>
          </p:cNvPr>
          <p:cNvPicPr>
            <a:picLocks noChangeAspect="1"/>
          </p:cNvPicPr>
          <p:nvPr/>
        </p:nvPicPr>
        <p:blipFill rotWithShape="1">
          <a:blip r:embed="rId4"/>
          <a:srcRect l="1427" r="115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5" name="Audio 4">
            <a:hlinkClick r:id="" action="ppaction://media"/>
            <a:extLst>
              <a:ext uri="{FF2B5EF4-FFF2-40B4-BE49-F238E27FC236}">
                <a16:creationId xmlns:a16="http://schemas.microsoft.com/office/drawing/2014/main" id="{B696F158-3CF8-49BF-9766-7A8908E888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22804837"/>
      </p:ext>
    </p:extLst>
  </p:cSld>
  <p:clrMapOvr>
    <a:masterClrMapping/>
  </p:clrMapOvr>
  <mc:AlternateContent xmlns:mc="http://schemas.openxmlformats.org/markup-compatibility/2006" xmlns:p14="http://schemas.microsoft.com/office/powerpoint/2010/main">
    <mc:Choice Requires="p14">
      <p:transition spd="med" p14:dur="700" advTm="58783">
        <p:fade/>
      </p:transition>
    </mc:Choice>
    <mc:Fallback xmlns="">
      <p:transition spd="med" advTm="58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16B5-852A-4172-A98A-C800D0360D57}"/>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pPr algn="ctr"/>
            <a:r>
              <a:rPr lang="en-US" sz="5400" dirty="0">
                <a:solidFill>
                  <a:schemeClr val="tx1"/>
                </a:solidFill>
              </a:rPr>
              <a:t>How </a:t>
            </a:r>
            <a:r>
              <a:rPr lang="en-US" sz="5400">
                <a:solidFill>
                  <a:schemeClr val="tx1"/>
                </a:solidFill>
              </a:rPr>
              <a:t>can </a:t>
            </a:r>
            <a:br>
              <a:rPr lang="en-US" sz="5400">
                <a:solidFill>
                  <a:schemeClr val="tx1"/>
                </a:solidFill>
              </a:rPr>
            </a:br>
            <a:r>
              <a:rPr lang="en-US" sz="5400">
                <a:solidFill>
                  <a:schemeClr val="tx1"/>
                </a:solidFill>
              </a:rPr>
              <a:t>YOU</a:t>
            </a:r>
            <a:br>
              <a:rPr lang="en-US" sz="5400">
                <a:solidFill>
                  <a:schemeClr val="tx1"/>
                </a:solidFill>
              </a:rPr>
            </a:br>
            <a:r>
              <a:rPr lang="en-US" sz="5400">
                <a:solidFill>
                  <a:schemeClr val="tx1"/>
                </a:solidFill>
              </a:rPr>
              <a:t> </a:t>
            </a:r>
            <a:r>
              <a:rPr lang="en-US" sz="5400" dirty="0">
                <a:solidFill>
                  <a:schemeClr val="tx1"/>
                </a:solidFill>
              </a:rPr>
              <a:t>make a difference??</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BA1CB49C-B914-4A17-9996-89EFC8795B4A}"/>
              </a:ext>
            </a:extLst>
          </p:cNvPr>
          <p:cNvPicPr>
            <a:picLocks noGrp="1" noChangeAspect="1"/>
          </p:cNvPicPr>
          <p:nvPr>
            <p:ph idx="1"/>
          </p:nvPr>
        </p:nvPicPr>
        <p:blipFill rotWithShape="1">
          <a:blip r:embed="rId4"/>
          <a:srcRect t="2873" b="10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21" name="Audio 20">
            <a:hlinkClick r:id="" action="ppaction://media"/>
            <a:extLst>
              <a:ext uri="{FF2B5EF4-FFF2-40B4-BE49-F238E27FC236}">
                <a16:creationId xmlns:a16="http://schemas.microsoft.com/office/drawing/2014/main" id="{4C1633A6-F409-4689-B0B6-3040DC5DC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19214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47950">
        <p:fade/>
      </p:transition>
    </mc:Choice>
    <mc:Fallback xmlns="">
      <p:transition spd="med" advTm="47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Freeform: Shape 21">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4" name="Freeform: Shape 2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itle 2">
            <a:extLst>
              <a:ext uri="{FF2B5EF4-FFF2-40B4-BE49-F238E27FC236}">
                <a16:creationId xmlns:a16="http://schemas.microsoft.com/office/drawing/2014/main" id="{35DEDCFA-9AE6-4389-8880-5A004A277A86}"/>
              </a:ext>
            </a:extLst>
          </p:cNvPr>
          <p:cNvSpPr>
            <a:spLocks noGrp="1"/>
          </p:cNvSpPr>
          <p:nvPr>
            <p:ph type="title"/>
          </p:nvPr>
        </p:nvSpPr>
        <p:spPr>
          <a:xfrm>
            <a:off x="8130209" y="89634"/>
            <a:ext cx="3633746" cy="1588422"/>
          </a:xfrm>
        </p:spPr>
        <p:txBody>
          <a:bodyPr vert="horz" lIns="91440" tIns="45720" rIns="91440" bIns="45720" rtlCol="0" anchor="b">
            <a:normAutofit/>
          </a:bodyPr>
          <a:lstStyle/>
          <a:p>
            <a:r>
              <a:rPr lang="en-US" sz="3600" dirty="0">
                <a:solidFill>
                  <a:schemeClr val="tx1"/>
                </a:solidFill>
              </a:rPr>
              <a:t>1992 - 2006</a:t>
            </a:r>
          </a:p>
        </p:txBody>
      </p:sp>
      <p:sp>
        <p:nvSpPr>
          <p:cNvPr id="4" name="Content Placeholder 3">
            <a:extLst>
              <a:ext uri="{FF2B5EF4-FFF2-40B4-BE49-F238E27FC236}">
                <a16:creationId xmlns:a16="http://schemas.microsoft.com/office/drawing/2014/main" id="{B1F0250F-5EE9-4596-B5C6-E3B0A50E8636}"/>
              </a:ext>
            </a:extLst>
          </p:cNvPr>
          <p:cNvSpPr>
            <a:spLocks noGrp="1"/>
          </p:cNvSpPr>
          <p:nvPr>
            <p:ph idx="1"/>
          </p:nvPr>
        </p:nvSpPr>
        <p:spPr>
          <a:xfrm>
            <a:off x="8046719" y="1767680"/>
            <a:ext cx="4006736" cy="4342175"/>
          </a:xfrm>
        </p:spPr>
        <p:txBody>
          <a:bodyPr vert="horz" lIns="91440" tIns="45720" rIns="91440" bIns="45720" rtlCol="0">
            <a:normAutofit/>
          </a:bodyPr>
          <a:lstStyle/>
          <a:p>
            <a:pPr marL="0" indent="0">
              <a:lnSpc>
                <a:spcPct val="90000"/>
              </a:lnSpc>
              <a:buNone/>
            </a:pPr>
            <a:r>
              <a:rPr lang="en-US" sz="2800" b="1" dirty="0"/>
              <a:t>FOCUS ON:</a:t>
            </a:r>
          </a:p>
          <a:p>
            <a:pPr indent="-228600">
              <a:lnSpc>
                <a:spcPct val="90000"/>
              </a:lnSpc>
              <a:buFont typeface="Arial" panose="020B0604020202020204" pitchFamily="34" charset="0"/>
              <a:buChar char="•"/>
            </a:pPr>
            <a:r>
              <a:rPr lang="en-US" sz="2800" dirty="0"/>
              <a:t> Assessment</a:t>
            </a:r>
          </a:p>
          <a:p>
            <a:pPr indent="-228600">
              <a:lnSpc>
                <a:spcPct val="90000"/>
              </a:lnSpc>
              <a:buFont typeface="Arial" panose="020B0604020202020204" pitchFamily="34" charset="0"/>
              <a:buChar char="•"/>
            </a:pPr>
            <a:r>
              <a:rPr lang="en-US" sz="2800" dirty="0"/>
              <a:t> Opportunistic Intervention</a:t>
            </a:r>
          </a:p>
          <a:p>
            <a:pPr indent="-228600">
              <a:lnSpc>
                <a:spcPct val="90000"/>
              </a:lnSpc>
              <a:buFont typeface="Arial" panose="020B0604020202020204" pitchFamily="34" charset="0"/>
              <a:buChar char="•"/>
            </a:pPr>
            <a:r>
              <a:rPr lang="en-US" sz="2800" dirty="0"/>
              <a:t> Management of Intoxication</a:t>
            </a:r>
          </a:p>
          <a:p>
            <a:pPr indent="-228600">
              <a:lnSpc>
                <a:spcPct val="90000"/>
              </a:lnSpc>
              <a:buFont typeface="Arial" panose="020B0604020202020204" pitchFamily="34" charset="0"/>
              <a:buChar char="•"/>
            </a:pPr>
            <a:r>
              <a:rPr lang="en-US" sz="2800" dirty="0"/>
              <a:t> Management Withdrawal</a:t>
            </a:r>
          </a:p>
          <a:p>
            <a:pPr indent="-228600">
              <a:lnSpc>
                <a:spcPct val="90000"/>
              </a:lnSpc>
              <a:buFont typeface="Arial" panose="020B0604020202020204" pitchFamily="34" charset="0"/>
              <a:buChar char="•"/>
            </a:pPr>
            <a:r>
              <a:rPr lang="en-US" sz="2800" dirty="0"/>
              <a:t> Education and  Training</a:t>
            </a:r>
          </a:p>
          <a:p>
            <a:pPr indent="-228600">
              <a:lnSpc>
                <a:spcPct val="90000"/>
              </a:lnSpc>
              <a:buFont typeface="Arial" panose="020B0604020202020204" pitchFamily="34" charset="0"/>
              <a:buChar char="•"/>
            </a:pPr>
            <a:endParaRPr lang="en-US" sz="2000" dirty="0"/>
          </a:p>
        </p:txBody>
      </p:sp>
      <p:pic>
        <p:nvPicPr>
          <p:cNvPr id="12" name="Picture Placeholder 11">
            <a:extLst>
              <a:ext uri="{FF2B5EF4-FFF2-40B4-BE49-F238E27FC236}">
                <a16:creationId xmlns:a16="http://schemas.microsoft.com/office/drawing/2014/main" id="{B21CA513-EC3A-4DF0-86BD-231ACAD7169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394157" y="1463429"/>
            <a:ext cx="6952274" cy="4724161"/>
          </a:xfrm>
        </p:spPr>
      </p:pic>
      <p:pic>
        <p:nvPicPr>
          <p:cNvPr id="16" name="Audio 15">
            <a:hlinkClick r:id="" action="ppaction://media"/>
            <a:extLst>
              <a:ext uri="{FF2B5EF4-FFF2-40B4-BE49-F238E27FC236}">
                <a16:creationId xmlns:a16="http://schemas.microsoft.com/office/drawing/2014/main" id="{6FEFCB7E-B481-4B23-8C7A-4B19304BFB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35214223"/>
      </p:ext>
    </p:extLst>
  </p:cSld>
  <p:clrMapOvr>
    <a:masterClrMapping/>
  </p:clrMapOvr>
  <mc:AlternateContent xmlns:mc="http://schemas.openxmlformats.org/markup-compatibility/2006" xmlns:p14="http://schemas.microsoft.com/office/powerpoint/2010/main">
    <mc:Choice Requires="p14">
      <p:transition spd="med" p14:dur="700" advTm="20417">
        <p:fade/>
      </p:transition>
    </mc:Choice>
    <mc:Fallback xmlns="">
      <p:transition spd="med" advTm="204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EEC2-CAEF-4B95-9F0E-A472B6F9E8BA}"/>
              </a:ext>
            </a:extLst>
          </p:cNvPr>
          <p:cNvSpPr>
            <a:spLocks noGrp="1"/>
          </p:cNvSpPr>
          <p:nvPr>
            <p:ph type="title"/>
          </p:nvPr>
        </p:nvSpPr>
        <p:spPr/>
        <p:txBody>
          <a:bodyPr/>
          <a:lstStyle/>
          <a:p>
            <a:r>
              <a:rPr lang="en-US" dirty="0"/>
              <a:t>Success to date</a:t>
            </a:r>
            <a:endParaRPr lang="en-AU" dirty="0"/>
          </a:p>
        </p:txBody>
      </p:sp>
      <p:sp>
        <p:nvSpPr>
          <p:cNvPr id="3" name="Content Placeholder 2">
            <a:extLst>
              <a:ext uri="{FF2B5EF4-FFF2-40B4-BE49-F238E27FC236}">
                <a16:creationId xmlns:a16="http://schemas.microsoft.com/office/drawing/2014/main" id="{BB58E765-B5AC-4EC4-9A6E-6B0F24E6D03B}"/>
              </a:ext>
            </a:extLst>
          </p:cNvPr>
          <p:cNvSpPr>
            <a:spLocks noGrp="1"/>
          </p:cNvSpPr>
          <p:nvPr>
            <p:ph idx="1"/>
          </p:nvPr>
        </p:nvSpPr>
        <p:spPr/>
        <p:txBody>
          <a:bodyPr/>
          <a:lstStyle/>
          <a:p>
            <a:pPr>
              <a:buFont typeface="Wingdings" panose="05000000000000000000" pitchFamily="2" charset="2"/>
              <a:buChar char="Ø"/>
            </a:pPr>
            <a:r>
              <a:rPr lang="en-US" sz="2400" dirty="0"/>
              <a:t>Little integration of the impact of AOD use in mainstream training – often deemed to be a “mental health” problem</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Limited integration of policy and procedures into everyday practice</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People experiencing harm from AOD use seen as troublesome</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Complexity of presentations often makes getting a history difficult and questions regarding AOD are sometimes seen as invasive</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Some staff seeing that addressing AOD use is the role of “specialist” services</a:t>
            </a:r>
          </a:p>
          <a:p>
            <a:pPr>
              <a:buFont typeface="Wingdings" panose="05000000000000000000" pitchFamily="2" charset="2"/>
              <a:buChar char="Ø"/>
            </a:pPr>
            <a:endParaRPr lang="en-AU" dirty="0"/>
          </a:p>
        </p:txBody>
      </p:sp>
      <p:pic>
        <p:nvPicPr>
          <p:cNvPr id="9" name="Audio 8">
            <a:hlinkClick r:id="" action="ppaction://media"/>
            <a:extLst>
              <a:ext uri="{FF2B5EF4-FFF2-40B4-BE49-F238E27FC236}">
                <a16:creationId xmlns:a16="http://schemas.microsoft.com/office/drawing/2014/main" id="{9331B67B-7BFD-47CE-8AE0-0EFEFE5C77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7165141"/>
      </p:ext>
    </p:extLst>
  </p:cSld>
  <p:clrMapOvr>
    <a:masterClrMapping/>
  </p:clrMapOvr>
  <mc:AlternateContent xmlns:mc="http://schemas.openxmlformats.org/markup-compatibility/2006" xmlns:p14="http://schemas.microsoft.com/office/powerpoint/2010/main">
    <mc:Choice Requires="p14">
      <p:transition spd="med" p14:dur="700" advTm="60059">
        <p:fade/>
      </p:transition>
    </mc:Choice>
    <mc:Fallback xmlns="">
      <p:transition spd="med" advTm="60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349797" y="2854547"/>
            <a:ext cx="3838074" cy="2694198"/>
          </a:xfrm>
        </p:spPr>
        <p:txBody>
          <a:bodyPr>
            <a:normAutofit fontScale="47500" lnSpcReduction="20000"/>
          </a:bodyPr>
          <a:lstStyle/>
          <a:p>
            <a:pPr algn="ctr"/>
            <a:r>
              <a:rPr lang="en-US" sz="7000" dirty="0">
                <a:solidFill>
                  <a:schemeClr val="accent2"/>
                </a:solidFill>
              </a:rPr>
              <a:t> 2020</a:t>
            </a:r>
          </a:p>
          <a:p>
            <a:pPr algn="ctr"/>
            <a:endParaRPr lang="en-US" sz="4400" i="1" dirty="0">
              <a:solidFill>
                <a:schemeClr val="accent2"/>
              </a:solidFill>
            </a:endParaRPr>
          </a:p>
          <a:p>
            <a:pPr algn="ctr"/>
            <a:r>
              <a:rPr lang="en-US" sz="5000" i="1" dirty="0">
                <a:solidFill>
                  <a:schemeClr val="accent2"/>
                </a:solidFill>
              </a:rPr>
              <a:t>Focus is on </a:t>
            </a:r>
          </a:p>
          <a:p>
            <a:pPr algn="ctr"/>
            <a:r>
              <a:rPr lang="en-US" sz="5000" i="1" dirty="0">
                <a:solidFill>
                  <a:schemeClr val="accent2"/>
                </a:solidFill>
              </a:rPr>
              <a:t>Core Processes of Care</a:t>
            </a:r>
          </a:p>
          <a:p>
            <a:pPr algn="ctr"/>
            <a:endParaRPr lang="en-US" sz="4400" dirty="0">
              <a:solidFill>
                <a:schemeClr val="accent2"/>
              </a:solidFill>
            </a:endParaRPr>
          </a:p>
          <a:p>
            <a:pPr algn="ctr"/>
            <a:r>
              <a:rPr lang="en-US" sz="4400" dirty="0"/>
              <a:t>To guide risk identification, clinical management and integration of care</a:t>
            </a:r>
          </a:p>
          <a:p>
            <a:pPr algn="ctr"/>
            <a:endParaRPr lang="en-US" sz="4400" dirty="0">
              <a:solidFill>
                <a:schemeClr val="accent2"/>
              </a:solidFill>
            </a:endParaRPr>
          </a:p>
          <a:p>
            <a:pPr algn="ctr"/>
            <a:endParaRPr lang="en-AU" sz="4400" dirty="0">
              <a:solidFill>
                <a:schemeClr val="accent2"/>
              </a:solidFill>
            </a:endParaRPr>
          </a:p>
        </p:txBody>
      </p:sp>
      <p:graphicFrame>
        <p:nvGraphicFramePr>
          <p:cNvPr id="14" name="Content Placeholder 7">
            <a:extLst>
              <a:ext uri="{FF2B5EF4-FFF2-40B4-BE49-F238E27FC236}">
                <a16:creationId xmlns:a16="http://schemas.microsoft.com/office/drawing/2014/main" id="{8D7A705C-786A-4FF1-9971-7DB02F07ED0F}"/>
              </a:ext>
            </a:extLst>
          </p:cNvPr>
          <p:cNvGraphicFramePr>
            <a:graphicFrameLocks noGrp="1"/>
          </p:cNvGraphicFramePr>
          <p:nvPr>
            <p:ph sz="quarter" idx="4"/>
          </p:nvPr>
        </p:nvGraphicFramePr>
        <p:xfrm>
          <a:off x="4427622" y="632012"/>
          <a:ext cx="5495544" cy="55939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8" name="Straight Arrow Connector 17">
            <a:extLst>
              <a:ext uri="{FF2B5EF4-FFF2-40B4-BE49-F238E27FC236}">
                <a16:creationId xmlns:a16="http://schemas.microsoft.com/office/drawing/2014/main" id="{22ADC6E3-8B2F-412E-906D-80495F32BA78}"/>
              </a:ext>
            </a:extLst>
          </p:cNvPr>
          <p:cNvCxnSpPr/>
          <p:nvPr/>
        </p:nvCxnSpPr>
        <p:spPr>
          <a:xfrm flipV="1">
            <a:off x="4800600" y="2069432"/>
            <a:ext cx="0" cy="601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140542-0611-4A35-B90C-E7BB2D4BB5F5}"/>
              </a:ext>
            </a:extLst>
          </p:cNvPr>
          <p:cNvCxnSpPr/>
          <p:nvPr/>
        </p:nvCxnSpPr>
        <p:spPr>
          <a:xfrm flipV="1">
            <a:off x="4944611" y="4134522"/>
            <a:ext cx="0" cy="601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3DB89496-99DC-4F59-9F56-4FD4BA47B4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5098010"/>
      </p:ext>
    </p:extLst>
  </p:cSld>
  <p:clrMapOvr>
    <a:masterClrMapping/>
  </p:clrMapOvr>
  <mc:AlternateContent xmlns:mc="http://schemas.openxmlformats.org/markup-compatibility/2006" xmlns:p14="http://schemas.microsoft.com/office/powerpoint/2010/main">
    <mc:Choice Requires="p14">
      <p:transition spd="med" p14:dur="700" advTm="65317">
        <p:fade/>
      </p:transition>
    </mc:Choice>
    <mc:Fallback xmlns="">
      <p:transition spd="med" advTm="65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FC5BF8-CCB7-410E-8E07-19E9DE35F4FC}"/>
              </a:ext>
            </a:extLst>
          </p:cNvPr>
          <p:cNvPicPr>
            <a:picLocks noGrp="1" noChangeAspect="1"/>
          </p:cNvPicPr>
          <p:nvPr>
            <p:ph idx="1"/>
          </p:nvPr>
        </p:nvPicPr>
        <p:blipFill>
          <a:blip r:embed="rId4"/>
          <a:stretch>
            <a:fillRect/>
          </a:stretch>
        </p:blipFill>
        <p:spPr>
          <a:xfrm>
            <a:off x="536432" y="839270"/>
            <a:ext cx="10218160" cy="4182528"/>
          </a:xfrm>
          <a:prstGeom prst="rect">
            <a:avLst/>
          </a:prstGeom>
        </p:spPr>
      </p:pic>
      <p:pic>
        <p:nvPicPr>
          <p:cNvPr id="2" name="Audio 1">
            <a:hlinkClick r:id="" action="ppaction://media"/>
            <a:extLst>
              <a:ext uri="{FF2B5EF4-FFF2-40B4-BE49-F238E27FC236}">
                <a16:creationId xmlns:a16="http://schemas.microsoft.com/office/drawing/2014/main" id="{F6E9F8D6-DE5F-4BA3-A610-AEAB1B7E96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39903934"/>
      </p:ext>
    </p:extLst>
  </p:cSld>
  <p:clrMapOvr>
    <a:masterClrMapping/>
  </p:clrMapOvr>
  <mc:AlternateContent xmlns:mc="http://schemas.openxmlformats.org/markup-compatibility/2006" xmlns:p14="http://schemas.microsoft.com/office/powerpoint/2010/main">
    <mc:Choice Requires="p14">
      <p:transition spd="med" p14:dur="700" advTm="38014">
        <p:fade/>
      </p:transition>
    </mc:Choice>
    <mc:Fallback xmlns="">
      <p:transition spd="med" advTm="38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EF591BD0-BB0D-44AC-B7DD-33CD5D0B4A6D}"/>
              </a:ext>
            </a:extLst>
          </p:cNvPr>
          <p:cNvPicPr>
            <a:picLocks noChangeAspect="1"/>
          </p:cNvPicPr>
          <p:nvPr/>
        </p:nvPicPr>
        <p:blipFill>
          <a:blip r:embed="rId4"/>
          <a:stretch>
            <a:fillRect/>
          </a:stretch>
        </p:blipFill>
        <p:spPr>
          <a:xfrm>
            <a:off x="643467" y="948097"/>
            <a:ext cx="10905066" cy="4961804"/>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AB459DFD-38A4-43B4-962E-5C914CAF4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92477788"/>
      </p:ext>
    </p:extLst>
  </p:cSld>
  <p:clrMapOvr>
    <a:masterClrMapping/>
  </p:clrMapOvr>
  <mc:AlternateContent xmlns:mc="http://schemas.openxmlformats.org/markup-compatibility/2006" xmlns:p14="http://schemas.microsoft.com/office/powerpoint/2010/main">
    <mc:Choice Requires="p14">
      <p:transition spd="med" p14:dur="700" advTm="36092">
        <p:fade/>
      </p:transition>
    </mc:Choice>
    <mc:Fallback xmlns="">
      <p:transition spd="med" advTm="36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2C5B2-D53E-4CF7-84C2-E171C38A66A8}"/>
              </a:ext>
            </a:extLst>
          </p:cNvPr>
          <p:cNvSpPr>
            <a:spLocks noGrp="1"/>
          </p:cNvSpPr>
          <p:nvPr>
            <p:ph type="title"/>
          </p:nvPr>
        </p:nvSpPr>
        <p:spPr>
          <a:xfrm>
            <a:off x="929368" y="1851949"/>
            <a:ext cx="5314536" cy="1325563"/>
          </a:xfrm>
        </p:spPr>
        <p:txBody>
          <a:bodyPr vert="horz" lIns="91440" tIns="45720" rIns="91440" bIns="45720" rtlCol="0" anchor="ctr">
            <a:normAutofit fontScale="90000"/>
          </a:bodyPr>
          <a:lstStyle/>
          <a:p>
            <a:pPr algn="ctr"/>
            <a:br>
              <a:rPr lang="en-US" sz="4100" dirty="0">
                <a:solidFill>
                  <a:schemeClr val="tx1"/>
                </a:solidFill>
              </a:rPr>
            </a:br>
            <a:br>
              <a:rPr lang="en-US" sz="4100" dirty="0">
                <a:solidFill>
                  <a:schemeClr val="tx1"/>
                </a:solidFill>
              </a:rPr>
            </a:br>
            <a:r>
              <a:rPr lang="en-US" sz="4100" dirty="0">
                <a:solidFill>
                  <a:schemeClr val="tx1"/>
                </a:solidFill>
              </a:rPr>
              <a:t>Overview of the Policy and Procedures</a:t>
            </a:r>
            <a:br>
              <a:rPr lang="en-US" sz="4100" dirty="0">
                <a:solidFill>
                  <a:schemeClr val="tx1"/>
                </a:solidFill>
              </a:rPr>
            </a:br>
            <a:br>
              <a:rPr lang="en-US" sz="4100" dirty="0">
                <a:solidFill>
                  <a:schemeClr val="tx1"/>
                </a:solidFill>
              </a:rPr>
            </a:br>
            <a:r>
              <a:rPr lang="en-AU" sz="1800" dirty="0">
                <a:solidFill>
                  <a:schemeClr val="tx1"/>
                </a:solidFill>
              </a:rPr>
              <a:t>Nursing and Midwifery Management of Drug and Alcohol use in the Delivery</a:t>
            </a:r>
            <a:br>
              <a:rPr lang="en-AU" sz="1800" dirty="0">
                <a:solidFill>
                  <a:schemeClr val="tx1"/>
                </a:solidFill>
              </a:rPr>
            </a:br>
            <a:r>
              <a:rPr lang="en-AU" sz="1800" dirty="0">
                <a:solidFill>
                  <a:schemeClr val="tx1"/>
                </a:solidFill>
              </a:rPr>
              <a:t>of Health Care</a:t>
            </a:r>
            <a:br>
              <a:rPr lang="en-AU" sz="4400" dirty="0"/>
            </a:br>
            <a:endParaRPr lang="en-US" sz="4100" dirty="0">
              <a:solidFill>
                <a:schemeClr val="tx1"/>
              </a:solidFill>
            </a:endParaRPr>
          </a:p>
        </p:txBody>
      </p:sp>
      <p:sp>
        <p:nvSpPr>
          <p:cNvPr id="5" name="Content Placeholder 4">
            <a:extLst>
              <a:ext uri="{FF2B5EF4-FFF2-40B4-BE49-F238E27FC236}">
                <a16:creationId xmlns:a16="http://schemas.microsoft.com/office/drawing/2014/main" id="{52589475-3A47-4F45-ACAB-440BB368D292}"/>
              </a:ext>
            </a:extLst>
          </p:cNvPr>
          <p:cNvSpPr txBox="1">
            <a:spLocks noGrp="1"/>
          </p:cNvSpPr>
          <p:nvPr>
            <p:ph idx="1"/>
          </p:nvPr>
        </p:nvSpPr>
        <p:spPr>
          <a:xfrm>
            <a:off x="762000" y="1442906"/>
            <a:ext cx="5314543" cy="4212032"/>
          </a:xfrm>
          <a:prstGeom prst="rect">
            <a:avLst/>
          </a:prstGeom>
        </p:spPr>
        <p:txBody>
          <a:bodyPr vert="horz" lIns="91440" tIns="45720" rIns="91440" bIns="45720" rtlCol="0" anchor="t">
            <a:normAutofit/>
          </a:bodyPr>
          <a:lstStyle/>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hlinkClick r:id="rId4"/>
            </a:endParaRPr>
          </a:p>
          <a:p>
            <a:pPr indent="-228600">
              <a:lnSpc>
                <a:spcPct val="90000"/>
              </a:lnSpc>
              <a:spcBef>
                <a:spcPts val="600"/>
              </a:spcBef>
              <a:buFont typeface="Arial" panose="020B0604020202020204" pitchFamily="34" charset="0"/>
              <a:buChar char="•"/>
            </a:pPr>
            <a:endParaRPr lang="en-US" sz="1800" dirty="0"/>
          </a:p>
        </p:txBody>
      </p:sp>
      <p:sp>
        <p:nvSpPr>
          <p:cNvPr id="47" name="Freeform: Shape 4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Diagram, text, schematic&#10;&#10;Description automatically generated">
            <a:extLst>
              <a:ext uri="{FF2B5EF4-FFF2-40B4-BE49-F238E27FC236}">
                <a16:creationId xmlns:a16="http://schemas.microsoft.com/office/drawing/2014/main" id="{99B196FE-13CB-4649-8638-334D3FC5F0EF}"/>
              </a:ext>
            </a:extLst>
          </p:cNvPr>
          <p:cNvPicPr>
            <a:picLocks noChangeAspect="1"/>
          </p:cNvPicPr>
          <p:nvPr/>
        </p:nvPicPr>
        <p:blipFill rotWithShape="1">
          <a:blip r:embed="rId5">
            <a:extLst>
              <a:ext uri="{28A0092B-C50C-407E-A947-70E740481C1C}">
                <a14:useLocalDpi xmlns:a14="http://schemas.microsoft.com/office/drawing/2010/main" val="0"/>
              </a:ext>
            </a:extLst>
          </a:blip>
          <a:srcRect l="9981" r="23858"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7" name="Audio 6">
            <a:hlinkClick r:id="" action="ppaction://media"/>
            <a:extLst>
              <a:ext uri="{FF2B5EF4-FFF2-40B4-BE49-F238E27FC236}">
                <a16:creationId xmlns:a16="http://schemas.microsoft.com/office/drawing/2014/main" id="{0F1586BC-F250-4A7C-B882-63B8DFF658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04814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3173">
        <p:fade/>
      </p:transition>
    </mc:Choice>
    <mc:Fallback xmlns="">
      <p:transition spd="med" advTm="13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D2D5E55-4B1D-49EE-BF19-0818401D683F}"/>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kern="1200">
                <a:solidFill>
                  <a:srgbClr val="FFFFFF"/>
                </a:solidFill>
                <a:latin typeface="+mj-lt"/>
                <a:ea typeface="+mj-ea"/>
                <a:cs typeface="+mj-cs"/>
              </a:rPr>
              <a:t>2020</a:t>
            </a:r>
            <a:br>
              <a:rPr lang="en-US" sz="3800" kern="1200">
                <a:solidFill>
                  <a:srgbClr val="FFFFFF"/>
                </a:solidFill>
                <a:latin typeface="+mj-lt"/>
                <a:ea typeface="+mj-ea"/>
                <a:cs typeface="+mj-cs"/>
              </a:rPr>
            </a:br>
            <a:r>
              <a:rPr lang="en-US" sz="3800" kern="1200">
                <a:solidFill>
                  <a:srgbClr val="FFFFFF"/>
                </a:solidFill>
                <a:latin typeface="+mj-lt"/>
                <a:ea typeface="+mj-ea"/>
                <a:cs typeface="+mj-cs"/>
              </a:rPr>
              <a:t>The Policy</a:t>
            </a:r>
          </a:p>
        </p:txBody>
      </p:sp>
      <p:sp>
        <p:nvSpPr>
          <p:cNvPr id="21" name="Rectangle 2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53CFCF-8D81-4FED-8901-77A194EB4FFF}"/>
              </a:ext>
            </a:extLst>
          </p:cNvPr>
          <p:cNvSpPr>
            <a:spLocks noGrp="1"/>
          </p:cNvSpPr>
          <p:nvPr>
            <p:ph idx="1"/>
          </p:nvPr>
        </p:nvSpPr>
        <p:spPr>
          <a:xfrm>
            <a:off x="4379709" y="686862"/>
            <a:ext cx="7037591" cy="5475129"/>
          </a:xfrm>
        </p:spPr>
        <p:txBody>
          <a:bodyPr vert="horz" lIns="91440" tIns="45720" rIns="91440" bIns="45720" rtlCol="0" anchor="ctr">
            <a:normAutofit/>
          </a:bodyPr>
          <a:lstStyle/>
          <a:p>
            <a:pPr marL="0" indent="0" algn="ctr">
              <a:lnSpc>
                <a:spcPct val="90000"/>
              </a:lnSpc>
              <a:buNone/>
            </a:pPr>
            <a:r>
              <a:rPr lang="en-US" sz="2600" dirty="0"/>
              <a:t>All care and treatment delivered to people who are experiencing harm from alcohol and other drug use is to be person centered and non-discriminatory</a:t>
            </a:r>
          </a:p>
          <a:p>
            <a:pPr marL="0" indent="-228600" algn="ctr">
              <a:lnSpc>
                <a:spcPct val="90000"/>
              </a:lnSpc>
              <a:buFont typeface="Arial" panose="020B0604020202020204" pitchFamily="34" charset="0"/>
              <a:buChar char="•"/>
            </a:pPr>
            <a:endParaRPr lang="en-US" sz="2600" dirty="0"/>
          </a:p>
          <a:p>
            <a:pPr marL="0" indent="0" algn="ctr">
              <a:lnSpc>
                <a:spcPct val="90000"/>
              </a:lnSpc>
              <a:buNone/>
            </a:pPr>
            <a:r>
              <a:rPr lang="en-US" sz="2600" dirty="0"/>
              <a:t>On admission to a health service all patients will undergo an initial screening to identify alcohol and/or drug use and risks as part of all nursing and midwifery care</a:t>
            </a:r>
          </a:p>
          <a:p>
            <a:pPr marL="0" indent="-228600" algn="ctr">
              <a:lnSpc>
                <a:spcPct val="90000"/>
              </a:lnSpc>
              <a:buFont typeface="Arial" panose="020B0604020202020204" pitchFamily="34" charset="0"/>
              <a:buChar char="•"/>
            </a:pPr>
            <a:endParaRPr lang="en-US" sz="2600" dirty="0"/>
          </a:p>
          <a:p>
            <a:pPr marL="0" indent="0" algn="ctr">
              <a:lnSpc>
                <a:spcPct val="90000"/>
              </a:lnSpc>
              <a:buNone/>
            </a:pPr>
            <a:r>
              <a:rPr lang="en-US" sz="2600" dirty="0"/>
              <a:t>The use of drugs and alcohol is to be recorded for all patients so that there is a consistent approach to provision of care and referral of patients to specialist services.</a:t>
            </a:r>
          </a:p>
        </p:txBody>
      </p:sp>
      <p:pic>
        <p:nvPicPr>
          <p:cNvPr id="6" name="Audio 5">
            <a:hlinkClick r:id="" action="ppaction://media"/>
            <a:extLst>
              <a:ext uri="{FF2B5EF4-FFF2-40B4-BE49-F238E27FC236}">
                <a16:creationId xmlns:a16="http://schemas.microsoft.com/office/drawing/2014/main" id="{7654F3AB-E55C-45E0-ABC1-D326CB9BA0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0587261"/>
      </p:ext>
    </p:extLst>
  </p:cSld>
  <p:clrMapOvr>
    <a:masterClrMapping/>
  </p:clrMapOvr>
  <mc:AlternateContent xmlns:mc="http://schemas.openxmlformats.org/markup-compatibility/2006" xmlns:p14="http://schemas.microsoft.com/office/powerpoint/2010/main">
    <mc:Choice Requires="p14">
      <p:transition spd="med" p14:dur="700" advTm="41336">
        <p:fade/>
      </p:transition>
    </mc:Choice>
    <mc:Fallback xmlns="">
      <p:transition spd="med" advTm="41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02021965ac9cd385cee362383dbe7d356cfcb27"/>
</p:tagLst>
</file>

<file path=ppt/tags/tag2.xml><?xml version="1.0" encoding="utf-8"?>
<p:tagLst xmlns:a="http://schemas.openxmlformats.org/drawingml/2006/main" xmlns:r="http://schemas.openxmlformats.org/officeDocument/2006/relationships" xmlns:p="http://schemas.openxmlformats.org/presentationml/2006/main">
  <p:tag name="SHAPE_LOCKS" val="15"/>
</p:tagLst>
</file>

<file path=ppt/theme/theme1.xml><?xml version="1.0" encoding="utf-8"?>
<a:theme xmlns:a="http://schemas.openxmlformats.org/drawingml/2006/main" name="NSW Internal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ABB278BF566E4489848AC47C70BC49" ma:contentTypeVersion="2" ma:contentTypeDescription="Create a new document." ma:contentTypeScope="" ma:versionID="6c09351af23aa36cfa53b56bd3aadfe4">
  <xsd:schema xmlns:xsd="http://www.w3.org/2001/XMLSchema" xmlns:xs="http://www.w3.org/2001/XMLSchema" xmlns:p="http://schemas.microsoft.com/office/2006/metadata/properties" xmlns:ns1="http://schemas.microsoft.com/sharepoint/v3" targetNamespace="http://schemas.microsoft.com/office/2006/metadata/properties" ma:root="true" ma:fieldsID="a58eca3177ee29d4cf5b7f6054c3e7c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858285-DB34-4F69-A499-CBAEB0C9D736}"/>
</file>

<file path=customXml/itemProps2.xml><?xml version="1.0" encoding="utf-8"?>
<ds:datastoreItem xmlns:ds="http://schemas.openxmlformats.org/officeDocument/2006/customXml" ds:itemID="{781C14D1-7787-42B4-AF41-CD3D2B77C809}"/>
</file>

<file path=customXml/itemProps3.xml><?xml version="1.0" encoding="utf-8"?>
<ds:datastoreItem xmlns:ds="http://schemas.openxmlformats.org/officeDocument/2006/customXml" ds:itemID="{6F4DDCAC-BE19-47EC-96F1-422488E0C66E}"/>
</file>

<file path=docProps/app.xml><?xml version="1.0" encoding="utf-8"?>
<Properties xmlns="http://schemas.openxmlformats.org/officeDocument/2006/extended-properties" xmlns:vt="http://schemas.openxmlformats.org/officeDocument/2006/docPropsVTypes">
  <TotalTime>438</TotalTime>
  <Words>798</Words>
  <Application>Microsoft Office PowerPoint</Application>
  <PresentationFormat>Widescreen</PresentationFormat>
  <Paragraphs>163</Paragraphs>
  <Slides>26</Slides>
  <Notes>5</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Meiryo</vt:lpstr>
      <vt:lpstr>Arial</vt:lpstr>
      <vt:lpstr>Calibri</vt:lpstr>
      <vt:lpstr>Wingdings</vt:lpstr>
      <vt:lpstr>NSW Internal Theme</vt:lpstr>
      <vt:lpstr>                </vt:lpstr>
      <vt:lpstr>What we will cover in this presentation</vt:lpstr>
      <vt:lpstr>1992 - 2006</vt:lpstr>
      <vt:lpstr>Success to date</vt:lpstr>
      <vt:lpstr>PowerPoint Presentation</vt:lpstr>
      <vt:lpstr>PowerPoint Presentation</vt:lpstr>
      <vt:lpstr>PowerPoint Presentation</vt:lpstr>
      <vt:lpstr>  Overview of the Policy and Procedures  Nursing and Midwifery Management of Drug and Alcohol use in the Delivery of Health Care </vt:lpstr>
      <vt:lpstr>2020 The Policy</vt:lpstr>
      <vt:lpstr>2020 The Policy</vt:lpstr>
      <vt:lpstr>2020 The Policy</vt:lpstr>
      <vt:lpstr>Procedures – CONTENTS </vt:lpstr>
      <vt:lpstr>Procedures – CONTENTS </vt:lpstr>
      <vt:lpstr>Procedures – CONTENTS </vt:lpstr>
      <vt:lpstr>Procedures – CONTENTS </vt:lpstr>
      <vt:lpstr>Procedures – CONTENTS </vt:lpstr>
      <vt:lpstr>What this means for Nursing and Midwifery Practice</vt:lpstr>
      <vt:lpstr>Key to Implementation</vt:lpstr>
      <vt:lpstr>WHAT THIS MEANS IN PRACTICE</vt:lpstr>
      <vt:lpstr>Links to other Programs of work in NSW Health</vt:lpstr>
      <vt:lpstr>Information and Support</vt:lpstr>
      <vt:lpstr>  Policy &amp; Procedures PD2020_032 are online    Handbook for Nurses and Midwives Responding effectively  to people who use  alcohol and other drugs    To be launched early 2021 and will be available on MOH website </vt:lpstr>
      <vt:lpstr>   Other Clinical Guidelines, Info  &amp; Policy </vt:lpstr>
      <vt:lpstr>Clinical Support</vt:lpstr>
      <vt:lpstr>Reflective Questions</vt:lpstr>
      <vt:lpstr>How can  YOU  make a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to Nursing and Midwifery Management of Drug and Alcohol Use in the Delivery of Health Care</dc:title>
  <dc:creator>Tonina Harvey</dc:creator>
  <cp:lastModifiedBy>Ralph Moore (South Eastern Sydney LHD)</cp:lastModifiedBy>
  <cp:revision>9</cp:revision>
  <dcterms:created xsi:type="dcterms:W3CDTF">2021-02-09T22:30:16Z</dcterms:created>
  <dcterms:modified xsi:type="dcterms:W3CDTF">2021-05-21T01:29:52Z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0x01010077ABB278BF566E4489848AC47C70BC49</vt:lpwstr>
  </property>
</Properties>
</file>