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78" r:id="rId3"/>
    <p:sldId id="297" r:id="rId4"/>
  </p:sldIdLst>
  <p:sldSz cx="6483350" cy="8640763"/>
  <p:notesSz cx="6883400" cy="9969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A8FF"/>
    <a:srgbClr val="133880"/>
    <a:srgbClr val="FFFF00"/>
    <a:srgbClr val="029AFF"/>
    <a:srgbClr val="000000"/>
    <a:srgbClr val="FCFE9E"/>
    <a:srgbClr val="8FA9D1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8" autoAdjust="0"/>
    <p:restoredTop sz="90987" autoAdjust="0"/>
  </p:normalViewPr>
  <p:slideViewPr>
    <p:cSldViewPr>
      <p:cViewPr varScale="1">
        <p:scale>
          <a:sx n="71" d="100"/>
          <a:sy n="71" d="100"/>
        </p:scale>
        <p:origin x="-2796" y="-90"/>
      </p:cViewPr>
      <p:guideLst>
        <p:guide orient="horz" pos="2722"/>
        <p:guide pos="20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652" y="-108"/>
      </p:cViewPr>
      <p:guideLst>
        <p:guide orient="horz" pos="3140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8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498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1025"/>
            <a:ext cx="2982913" cy="498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471025"/>
            <a:ext cx="2982912" cy="498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>
                <a:latin typeface="Arial" charset="0"/>
              </a:defRPr>
            </a:lvl1pPr>
          </a:lstStyle>
          <a:p>
            <a:pPr>
              <a:defRPr/>
            </a:pPr>
            <a:fld id="{78106FC2-3B06-4ACE-80C1-360D1CE8A28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8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038350" y="747713"/>
            <a:ext cx="2806700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35513"/>
            <a:ext cx="5048250" cy="448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8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1025"/>
            <a:ext cx="2982913" cy="498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71025"/>
            <a:ext cx="2982912" cy="498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>
                <a:latin typeface="Arial" charset="0"/>
              </a:defRPr>
            </a:lvl1pPr>
          </a:lstStyle>
          <a:p>
            <a:pPr>
              <a:defRPr/>
            </a:pPr>
            <a:fld id="{88568F7E-A07E-4DE8-BA54-56F1A8CC5AE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95250" indent="-95250" algn="l" rtl="0" eaLnBrk="0" fontAlgn="base" hangingPunct="0">
      <a:spcBef>
        <a:spcPct val="30000"/>
      </a:spcBef>
      <a:spcAft>
        <a:spcPct val="0"/>
      </a:spcAft>
      <a:buChar char="•"/>
      <a:defRPr kumimoji="1" sz="1000" kern="1200">
        <a:solidFill>
          <a:schemeClr val="tx1"/>
        </a:solidFill>
        <a:latin typeface="Arial" charset="0"/>
        <a:ea typeface="+mn-ea"/>
        <a:cs typeface="+mn-cs"/>
      </a:defRPr>
    </a:lvl1pPr>
    <a:lvl2pPr marL="379413" indent="-93663" algn="l" rtl="0" eaLnBrk="0" fontAlgn="base" hangingPunct="0">
      <a:spcBef>
        <a:spcPct val="30000"/>
      </a:spcBef>
      <a:spcAft>
        <a:spcPct val="0"/>
      </a:spcAft>
      <a:buChar char="•"/>
      <a:defRPr kumimoji="1" sz="1000" kern="1200">
        <a:solidFill>
          <a:schemeClr val="tx1"/>
        </a:solidFill>
        <a:latin typeface="Arial" charset="0"/>
        <a:ea typeface="+mn-ea"/>
        <a:cs typeface="+mn-cs"/>
      </a:defRPr>
    </a:lvl2pPr>
    <a:lvl3pPr marL="717550" indent="-147638" algn="l" rtl="0" eaLnBrk="0" fontAlgn="base" hangingPunct="0">
      <a:spcBef>
        <a:spcPct val="30000"/>
      </a:spcBef>
      <a:spcAft>
        <a:spcPct val="0"/>
      </a:spcAft>
      <a:buChar char="•"/>
      <a:defRPr kumimoji="1" sz="1000" kern="1200">
        <a:solidFill>
          <a:schemeClr val="tx1"/>
        </a:solidFill>
        <a:latin typeface="Arial" charset="0"/>
        <a:ea typeface="+mn-ea"/>
        <a:cs typeface="+mn-cs"/>
      </a:defRPr>
    </a:lvl3pPr>
    <a:lvl4pPr marL="1004888" indent="-96838" algn="l" rtl="0" eaLnBrk="0" fontAlgn="base" hangingPunct="0">
      <a:spcBef>
        <a:spcPct val="30000"/>
      </a:spcBef>
      <a:spcAft>
        <a:spcPct val="0"/>
      </a:spcAft>
      <a:buChar char="•"/>
      <a:defRPr kumimoji="1" sz="1000" kern="1200">
        <a:solidFill>
          <a:schemeClr val="tx1"/>
        </a:solidFill>
        <a:latin typeface="Arial" charset="0"/>
        <a:ea typeface="+mn-ea"/>
        <a:cs typeface="+mn-cs"/>
      </a:defRPr>
    </a:lvl4pPr>
    <a:lvl5pPr marL="1330325" indent="-134938" algn="l" rtl="0" eaLnBrk="0" fontAlgn="base" hangingPunct="0">
      <a:spcBef>
        <a:spcPct val="30000"/>
      </a:spcBef>
      <a:spcAft>
        <a:spcPct val="0"/>
      </a:spcAft>
      <a:buChar char="•"/>
      <a:defRPr kumimoji="1"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602D09-DBD7-41DD-8E3D-B66B38B75A23}" type="slidenum">
              <a:rPr lang="en-AU" smtClean="0"/>
              <a:pPr/>
              <a:t>0</a:t>
            </a:fld>
            <a:endParaRPr lang="en-AU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8350" y="747713"/>
            <a:ext cx="2806700" cy="3738562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EC9D4-6D24-4338-9555-666B6EE533D2}" type="slidenum">
              <a:rPr lang="en-AU" smtClean="0"/>
              <a:pPr/>
              <a:t>1</a:t>
            </a:fld>
            <a:endParaRPr lang="en-AU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8350" y="747713"/>
            <a:ext cx="2806700" cy="3738562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9925F-E4A4-4283-BC1E-00E4F7C3F54F}" type="slidenum">
              <a:rPr lang="en-AU" smtClean="0"/>
              <a:pPr/>
              <a:t>2</a:t>
            </a:fld>
            <a:endParaRPr lang="en-AU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8350" y="747713"/>
            <a:ext cx="2806700" cy="3738562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75374" y="1117121"/>
            <a:ext cx="5102824" cy="2242705"/>
          </a:xfrm>
        </p:spPr>
        <p:txBody>
          <a:bodyPr lIns="0" tIns="0" rIns="0" bIns="0"/>
          <a:lstStyle>
            <a:lvl1pPr algn="r">
              <a:defRPr sz="3800">
                <a:solidFill>
                  <a:srgbClr val="133880"/>
                </a:solidFill>
              </a:defRPr>
            </a:lvl1pPr>
          </a:lstStyle>
          <a:p>
            <a:r>
              <a:rPr lang="en-AU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5374" y="3744896"/>
            <a:ext cx="5102824" cy="4481179"/>
          </a:xfrm>
        </p:spPr>
        <p:txBody>
          <a:bodyPr/>
          <a:lstStyle>
            <a:lvl1pPr>
              <a:buClr>
                <a:srgbClr val="133880"/>
              </a:buClr>
              <a:defRPr>
                <a:solidFill>
                  <a:srgbClr val="133880"/>
                </a:solidFill>
              </a:defRPr>
            </a:lvl1pPr>
          </a:lstStyle>
          <a:p>
            <a:r>
              <a:rPr lang="en-AU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87118" y="624150"/>
            <a:ext cx="1417451" cy="76336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191" y="624150"/>
            <a:ext cx="4141578" cy="76336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188" y="5551754"/>
            <a:ext cx="5511384" cy="1715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188" y="3662381"/>
            <a:ext cx="5511384" cy="188937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383" y="2976875"/>
            <a:ext cx="2778918" cy="52809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25650" y="2976875"/>
            <a:ext cx="2778919" cy="52809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989" y="346984"/>
            <a:ext cx="5835372" cy="143871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989" y="1933805"/>
            <a:ext cx="2864681" cy="80610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989" y="2739910"/>
            <a:ext cx="2864681" cy="49783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3490" y="1933805"/>
            <a:ext cx="2865872" cy="80610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93490" y="2739910"/>
            <a:ext cx="2865872" cy="49783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989" y="344869"/>
            <a:ext cx="2133324" cy="146410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736" y="344870"/>
            <a:ext cx="3624625" cy="7373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989" y="1808976"/>
            <a:ext cx="2133324" cy="59093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942" y="6048959"/>
            <a:ext cx="3890248" cy="7130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70942" y="772254"/>
            <a:ext cx="3890248" cy="51836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0942" y="6761968"/>
            <a:ext cx="3890248" cy="10155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31191" y="116367"/>
            <a:ext cx="5673378" cy="153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059" tIns="43511" rIns="85059" bIns="435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2383" y="2320989"/>
            <a:ext cx="5672186" cy="528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059" tIns="43511" rIns="85059" bIns="435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defTabSz="863600" rtl="0" eaLnBrk="0" fontAlgn="base" hangingPunct="0">
        <a:spcBef>
          <a:spcPct val="0"/>
        </a:spcBef>
        <a:spcAft>
          <a:spcPct val="0"/>
        </a:spcAft>
        <a:defRPr sz="3000">
          <a:solidFill>
            <a:srgbClr val="133880"/>
          </a:solidFill>
          <a:latin typeface="+mj-lt"/>
          <a:ea typeface="+mj-ea"/>
          <a:cs typeface="+mj-cs"/>
        </a:defRPr>
      </a:lvl1pPr>
      <a:lvl2pPr algn="l" defTabSz="863600" rtl="0" eaLnBrk="0" fontAlgn="base" hangingPunct="0">
        <a:spcBef>
          <a:spcPct val="0"/>
        </a:spcBef>
        <a:spcAft>
          <a:spcPct val="0"/>
        </a:spcAft>
        <a:defRPr sz="3000">
          <a:solidFill>
            <a:srgbClr val="133880"/>
          </a:solidFill>
          <a:latin typeface="Arial" charset="0"/>
        </a:defRPr>
      </a:lvl2pPr>
      <a:lvl3pPr algn="l" defTabSz="863600" rtl="0" eaLnBrk="0" fontAlgn="base" hangingPunct="0">
        <a:spcBef>
          <a:spcPct val="0"/>
        </a:spcBef>
        <a:spcAft>
          <a:spcPct val="0"/>
        </a:spcAft>
        <a:defRPr sz="3000">
          <a:solidFill>
            <a:srgbClr val="133880"/>
          </a:solidFill>
          <a:latin typeface="Arial" charset="0"/>
        </a:defRPr>
      </a:lvl3pPr>
      <a:lvl4pPr algn="l" defTabSz="863600" rtl="0" eaLnBrk="0" fontAlgn="base" hangingPunct="0">
        <a:spcBef>
          <a:spcPct val="0"/>
        </a:spcBef>
        <a:spcAft>
          <a:spcPct val="0"/>
        </a:spcAft>
        <a:defRPr sz="3000">
          <a:solidFill>
            <a:srgbClr val="133880"/>
          </a:solidFill>
          <a:latin typeface="Arial" charset="0"/>
        </a:defRPr>
      </a:lvl4pPr>
      <a:lvl5pPr algn="l" defTabSz="863600" rtl="0" eaLnBrk="0" fontAlgn="base" hangingPunct="0">
        <a:spcBef>
          <a:spcPct val="0"/>
        </a:spcBef>
        <a:spcAft>
          <a:spcPct val="0"/>
        </a:spcAft>
        <a:defRPr sz="3000">
          <a:solidFill>
            <a:srgbClr val="133880"/>
          </a:solidFill>
          <a:latin typeface="Arial" charset="0"/>
        </a:defRPr>
      </a:lvl5pPr>
      <a:lvl6pPr marL="457200" algn="l" defTabSz="863600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defTabSz="863600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defTabSz="863600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defTabSz="863600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60363" indent="-360363" algn="l" defTabSz="863600" rtl="0" eaLnBrk="0" fontAlgn="base" hangingPunct="0">
        <a:spcBef>
          <a:spcPct val="80000"/>
        </a:spcBef>
        <a:spcAft>
          <a:spcPct val="0"/>
        </a:spcAft>
        <a:buClr>
          <a:srgbClr val="133880"/>
        </a:buClr>
        <a:buFont typeface="Wingdings" pitchFamily="2" charset="2"/>
        <a:buChar char="l"/>
        <a:defRPr sz="2100">
          <a:solidFill>
            <a:srgbClr val="133880"/>
          </a:solidFill>
          <a:latin typeface="+mn-lt"/>
          <a:ea typeface="+mn-ea"/>
          <a:cs typeface="+mn-cs"/>
        </a:defRPr>
      </a:lvl1pPr>
      <a:lvl2pPr marL="630238" indent="-268288" algn="l" defTabSz="863600" rtl="0" eaLnBrk="0" fontAlgn="base" hangingPunct="0">
        <a:spcBef>
          <a:spcPct val="40000"/>
        </a:spcBef>
        <a:spcAft>
          <a:spcPct val="0"/>
        </a:spcAft>
        <a:buClr>
          <a:srgbClr val="133880"/>
        </a:buClr>
        <a:buChar char="–"/>
        <a:defRPr sz="2100">
          <a:solidFill>
            <a:srgbClr val="133880"/>
          </a:solidFill>
          <a:latin typeface="+mn-lt"/>
        </a:defRPr>
      </a:lvl2pPr>
      <a:lvl3pPr marL="900113" indent="-268288" algn="l" defTabSz="863600" rtl="0" eaLnBrk="0" fontAlgn="base" hangingPunct="0">
        <a:spcBef>
          <a:spcPct val="40000"/>
        </a:spcBef>
        <a:spcAft>
          <a:spcPct val="0"/>
        </a:spcAft>
        <a:buClr>
          <a:srgbClr val="133880"/>
        </a:buClr>
        <a:buChar char="–"/>
        <a:defRPr sz="2100">
          <a:solidFill>
            <a:srgbClr val="133880"/>
          </a:solidFill>
          <a:latin typeface="+mn-lt"/>
        </a:defRPr>
      </a:lvl3pPr>
      <a:lvl4pPr marL="1169988" indent="-268288" algn="l" defTabSz="863600" rtl="0" eaLnBrk="0" fontAlgn="base" hangingPunct="0">
        <a:spcBef>
          <a:spcPct val="40000"/>
        </a:spcBef>
        <a:spcAft>
          <a:spcPct val="0"/>
        </a:spcAft>
        <a:buClr>
          <a:srgbClr val="133880"/>
        </a:buClr>
        <a:buChar char="–"/>
        <a:defRPr sz="2100">
          <a:solidFill>
            <a:srgbClr val="133880"/>
          </a:solidFill>
          <a:latin typeface="+mn-lt"/>
        </a:defRPr>
      </a:lvl4pPr>
      <a:lvl5pPr marL="1439863" indent="-268288" algn="l" defTabSz="863600" rtl="0" eaLnBrk="0" fontAlgn="base" hangingPunct="0">
        <a:spcBef>
          <a:spcPct val="40000"/>
        </a:spcBef>
        <a:spcAft>
          <a:spcPct val="0"/>
        </a:spcAft>
        <a:buClr>
          <a:srgbClr val="133880"/>
        </a:buClr>
        <a:buChar char="–"/>
        <a:defRPr sz="2100">
          <a:solidFill>
            <a:srgbClr val="133880"/>
          </a:solidFill>
          <a:latin typeface="+mn-lt"/>
        </a:defRPr>
      </a:lvl5pPr>
      <a:lvl6pPr marL="1897063" indent="-268288" algn="l" defTabSz="863600" rtl="0" fontAlgn="base">
        <a:spcBef>
          <a:spcPct val="40000"/>
        </a:spcBef>
        <a:spcAft>
          <a:spcPct val="0"/>
        </a:spcAft>
        <a:buClr>
          <a:schemeClr val="tx2"/>
        </a:buClr>
        <a:buChar char="–"/>
        <a:defRPr sz="2100">
          <a:solidFill>
            <a:schemeClr val="tx2"/>
          </a:solidFill>
          <a:latin typeface="+mn-lt"/>
        </a:defRPr>
      </a:lvl6pPr>
      <a:lvl7pPr marL="2354263" indent="-268288" algn="l" defTabSz="863600" rtl="0" fontAlgn="base">
        <a:spcBef>
          <a:spcPct val="40000"/>
        </a:spcBef>
        <a:spcAft>
          <a:spcPct val="0"/>
        </a:spcAft>
        <a:buClr>
          <a:schemeClr val="tx2"/>
        </a:buClr>
        <a:buChar char="–"/>
        <a:defRPr sz="2100">
          <a:solidFill>
            <a:schemeClr val="tx2"/>
          </a:solidFill>
          <a:latin typeface="+mn-lt"/>
        </a:defRPr>
      </a:lvl7pPr>
      <a:lvl8pPr marL="2811463" indent="-268288" algn="l" defTabSz="863600" rtl="0" fontAlgn="base">
        <a:spcBef>
          <a:spcPct val="40000"/>
        </a:spcBef>
        <a:spcAft>
          <a:spcPct val="0"/>
        </a:spcAft>
        <a:buClr>
          <a:schemeClr val="tx2"/>
        </a:buClr>
        <a:buChar char="–"/>
        <a:defRPr sz="2100">
          <a:solidFill>
            <a:schemeClr val="tx2"/>
          </a:solidFill>
          <a:latin typeface="+mn-lt"/>
        </a:defRPr>
      </a:lvl8pPr>
      <a:lvl9pPr marL="3268663" indent="-268288" algn="l" defTabSz="863600" rtl="0" fontAlgn="base">
        <a:spcBef>
          <a:spcPct val="40000"/>
        </a:spcBef>
        <a:spcAft>
          <a:spcPct val="0"/>
        </a:spcAft>
        <a:buClr>
          <a:schemeClr val="tx2"/>
        </a:buClr>
        <a:buChar char="–"/>
        <a:defRPr sz="21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937419" y="5472509"/>
            <a:ext cx="5203629" cy="134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863600">
              <a:spcAft>
                <a:spcPct val="40000"/>
              </a:spcAft>
            </a:pPr>
            <a:r>
              <a:rPr lang="en-AU" sz="1500" dirty="0">
                <a:solidFill>
                  <a:schemeClr val="bg2"/>
                </a:solidFill>
                <a:latin typeface="Arial" charset="0"/>
              </a:rPr>
              <a:t>Prepared by (15pt Arial)  </a:t>
            </a:r>
            <a:r>
              <a:rPr lang="en-AU" sz="1500" b="1" dirty="0">
                <a:solidFill>
                  <a:schemeClr val="bg2"/>
                </a:solidFill>
                <a:latin typeface="Arial" charset="0"/>
              </a:rPr>
              <a:t>[Insert name of presenter 15pt Arial Bold]</a:t>
            </a:r>
            <a:r>
              <a:rPr lang="en-AU" sz="1500" dirty="0">
                <a:solidFill>
                  <a:schemeClr val="bg2"/>
                </a:solidFill>
                <a:latin typeface="Arial" charset="0"/>
              </a:rPr>
              <a:t/>
            </a:r>
            <a:br>
              <a:rPr lang="en-AU" sz="1500" dirty="0">
                <a:solidFill>
                  <a:schemeClr val="bg2"/>
                </a:solidFill>
                <a:latin typeface="Arial" charset="0"/>
              </a:rPr>
            </a:br>
            <a:r>
              <a:rPr lang="en-AU" sz="1500" dirty="0">
                <a:solidFill>
                  <a:schemeClr val="bg2"/>
                </a:solidFill>
                <a:latin typeface="Arial" charset="0"/>
              </a:rPr>
              <a:t>[Insert title]</a:t>
            </a:r>
            <a:br>
              <a:rPr lang="en-AU" sz="1500" dirty="0">
                <a:solidFill>
                  <a:schemeClr val="bg2"/>
                </a:solidFill>
                <a:latin typeface="Arial" charset="0"/>
              </a:rPr>
            </a:br>
            <a:r>
              <a:rPr lang="en-AU" sz="1500" dirty="0">
                <a:solidFill>
                  <a:schemeClr val="bg2"/>
                </a:solidFill>
                <a:latin typeface="Arial" charset="0"/>
              </a:rPr>
              <a:t>[Insert Hospital name]</a:t>
            </a:r>
          </a:p>
          <a:p>
            <a:pPr algn="r" defTabSz="863600"/>
            <a:r>
              <a:rPr lang="en-AU" sz="1200" b="1" dirty="0">
                <a:solidFill>
                  <a:schemeClr val="bg2"/>
                </a:solidFill>
                <a:latin typeface="Arial" charset="0"/>
              </a:rPr>
              <a:t>Month 200X (12pt Arial Bold) 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540776" y="1083269"/>
            <a:ext cx="5365195" cy="12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63600">
              <a:lnSpc>
                <a:spcPct val="90000"/>
              </a:lnSpc>
            </a:pPr>
            <a:r>
              <a:rPr lang="en-AU" sz="5400" dirty="0">
                <a:solidFill>
                  <a:schemeClr val="bg2"/>
                </a:solidFill>
                <a:latin typeface="Arial" charset="0"/>
              </a:rPr>
              <a:t>Title (54pt Arial)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431191" y="960555"/>
            <a:ext cx="3459057" cy="693969"/>
          </a:xfrm>
        </p:spPr>
        <p:txBody>
          <a:bodyPr/>
          <a:lstStyle/>
          <a:p>
            <a:pPr eaLnBrk="1" hangingPunct="1"/>
            <a:r>
              <a:rPr lang="en-AU" smtClean="0">
                <a:solidFill>
                  <a:schemeClr val="bg2"/>
                </a:solidFill>
              </a:rPr>
              <a:t>Main body title (Arial 30pt)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idx="1"/>
          </p:nvPr>
        </p:nvSpPr>
        <p:spPr>
          <a:xfrm>
            <a:off x="432383" y="2130571"/>
            <a:ext cx="5780579" cy="4301339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bg2"/>
                </a:solidFill>
              </a:rPr>
              <a:t>This is the Main Body Slide (Arial 21pt)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AU" b="1" smtClean="0">
                <a:solidFill>
                  <a:srgbClr val="00A8FF"/>
                </a:solidFill>
              </a:rPr>
              <a:t>Blue  R = 0, G = 168, B= 255</a:t>
            </a:r>
            <a:endParaRPr lang="en-AU" smtClean="0">
              <a:solidFill>
                <a:srgbClr val="00A8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4C4C4C"/>
      </a:dk1>
      <a:lt1>
        <a:srgbClr val="FFFFFF"/>
      </a:lt1>
      <a:dk2>
        <a:srgbClr val="8996DE"/>
      </a:dk2>
      <a:lt2>
        <a:srgbClr val="FFFFFF"/>
      </a:lt2>
      <a:accent1>
        <a:srgbClr val="0066CC"/>
      </a:accent1>
      <a:accent2>
        <a:srgbClr val="0099CC"/>
      </a:accent2>
      <a:accent3>
        <a:srgbClr val="C4C9EC"/>
      </a:accent3>
      <a:accent4>
        <a:srgbClr val="DADADA"/>
      </a:accent4>
      <a:accent5>
        <a:srgbClr val="AAB8E2"/>
      </a:accent5>
      <a:accent6>
        <a:srgbClr val="008AB9"/>
      </a:accent6>
      <a:hlink>
        <a:srgbClr val="6699FF"/>
      </a:hlink>
      <a:folHlink>
        <a:srgbClr val="6666FF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2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20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4C4C4C"/>
        </a:dk1>
        <a:lt1>
          <a:srgbClr val="FFFFFF"/>
        </a:lt1>
        <a:dk2>
          <a:srgbClr val="8996DE"/>
        </a:dk2>
        <a:lt2>
          <a:srgbClr val="FFFFFF"/>
        </a:lt2>
        <a:accent1>
          <a:srgbClr val="0066CC"/>
        </a:accent1>
        <a:accent2>
          <a:srgbClr val="0099CC"/>
        </a:accent2>
        <a:accent3>
          <a:srgbClr val="C4C9EC"/>
        </a:accent3>
        <a:accent4>
          <a:srgbClr val="DADADA"/>
        </a:accent4>
        <a:accent5>
          <a:srgbClr val="AAB8E2"/>
        </a:accent5>
        <a:accent6>
          <a:srgbClr val="008AB9"/>
        </a:accent6>
        <a:hlink>
          <a:srgbClr val="6699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3C046E7DF81C48BACC3DEC487BA9E1" ma:contentTypeVersion="3" ma:contentTypeDescription="Create a new document." ma:contentTypeScope="" ma:versionID="095507325ca5ee933227f9b8dad0701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74f235200afca78cea09b6a9444dfa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5C2FCE0-668D-4467-BE54-A6165340609E}"/>
</file>

<file path=customXml/itemProps2.xml><?xml version="1.0" encoding="utf-8"?>
<ds:datastoreItem xmlns:ds="http://schemas.openxmlformats.org/officeDocument/2006/customXml" ds:itemID="{7741D59B-E331-43C6-92FE-607F08F69416}"/>
</file>

<file path=customXml/itemProps3.xml><?xml version="1.0" encoding="utf-8"?>
<ds:datastoreItem xmlns:ds="http://schemas.openxmlformats.org/officeDocument/2006/customXml" ds:itemID="{B0C77750-8730-479A-A432-01DC0A99A8B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52</Words>
  <Application>Microsoft Office PowerPoint</Application>
  <PresentationFormat>Custom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Slide 0</vt:lpstr>
      <vt:lpstr>Main body title (Arial 30pt)</vt:lpstr>
      <vt:lpstr>Slide 2</vt:lpstr>
    </vt:vector>
  </TitlesOfParts>
  <Company>NSW Health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Whole of Health PowerPoint Presentation Template Portrait</dc:title>
  <dc:creator>dpark</dc:creator>
  <cp:lastModifiedBy>knett</cp:lastModifiedBy>
  <cp:revision>28</cp:revision>
  <cp:lastPrinted>2009-04-22T19:24:48Z</cp:lastPrinted>
  <dcterms:created xsi:type="dcterms:W3CDTF">2005-09-23T06:03:41Z</dcterms:created>
  <dcterms:modified xsi:type="dcterms:W3CDTF">2015-02-05T04:23:57Z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0x010100303C046E7DF81C48BACC3DEC487BA9E1</vt:lpwstr>
  </property>
</Properties>
</file>