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2.xml" ContentType="application/vnd.openxmlformats-officedocument.presentationml.slide+xml"/>
  <Override PartName="/ppt/slides/slide30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  <p:sldMasterId id="2147483682" r:id="rId2"/>
  </p:sldMasterIdLst>
  <p:notesMasterIdLst>
    <p:notesMasterId r:id="rId33"/>
  </p:notesMasterIdLst>
  <p:handoutMasterIdLst>
    <p:handoutMasterId r:id="rId34"/>
  </p:handoutMasterIdLst>
  <p:sldIdLst>
    <p:sldId id="268" r:id="rId3"/>
    <p:sldId id="441" r:id="rId4"/>
    <p:sldId id="419" r:id="rId5"/>
    <p:sldId id="272" r:id="rId6"/>
    <p:sldId id="348" r:id="rId7"/>
    <p:sldId id="431" r:id="rId8"/>
    <p:sldId id="432" r:id="rId9"/>
    <p:sldId id="444" r:id="rId10"/>
    <p:sldId id="447" r:id="rId11"/>
    <p:sldId id="423" r:id="rId12"/>
    <p:sldId id="421" r:id="rId13"/>
    <p:sldId id="425" r:id="rId14"/>
    <p:sldId id="301" r:id="rId15"/>
    <p:sldId id="427" r:id="rId16"/>
    <p:sldId id="303" r:id="rId17"/>
    <p:sldId id="428" r:id="rId18"/>
    <p:sldId id="449" r:id="rId19"/>
    <p:sldId id="448" r:id="rId20"/>
    <p:sldId id="357" r:id="rId21"/>
    <p:sldId id="418" r:id="rId22"/>
    <p:sldId id="450" r:id="rId23"/>
    <p:sldId id="375" r:id="rId24"/>
    <p:sldId id="374" r:id="rId25"/>
    <p:sldId id="406" r:id="rId26"/>
    <p:sldId id="399" r:id="rId27"/>
    <p:sldId id="400" r:id="rId28"/>
    <p:sldId id="403" r:id="rId29"/>
    <p:sldId id="376" r:id="rId30"/>
    <p:sldId id="435" r:id="rId31"/>
    <p:sldId id="40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9">
          <p15:clr>
            <a:srgbClr val="A4A3A4"/>
          </p15:clr>
        </p15:guide>
        <p15:guide id="2" orient="horz" pos="921">
          <p15:clr>
            <a:srgbClr val="A4A3A4"/>
          </p15:clr>
        </p15:guide>
        <p15:guide id="3" orient="horz" pos="2069">
          <p15:clr>
            <a:srgbClr val="A4A3A4"/>
          </p15:clr>
        </p15:guide>
        <p15:guide id="4" orient="horz" pos="2387">
          <p15:clr>
            <a:srgbClr val="A4A3A4"/>
          </p15:clr>
        </p15:guide>
        <p15:guide id="5" orient="horz" pos="1344">
          <p15:clr>
            <a:srgbClr val="A4A3A4"/>
          </p15:clr>
        </p15:guide>
        <p15:guide id="6" orient="horz" pos="1573">
          <p15:clr>
            <a:srgbClr val="A4A3A4"/>
          </p15:clr>
        </p15:guide>
        <p15:guide id="7" pos="2653">
          <p15:clr>
            <a:srgbClr val="A4A3A4"/>
          </p15:clr>
        </p15:guide>
        <p15:guide id="8" pos="340">
          <p15:clr>
            <a:srgbClr val="A4A3A4"/>
          </p15:clr>
        </p15:guide>
        <p15:guide id="9" pos="5419">
          <p15:clr>
            <a:srgbClr val="A4A3A4"/>
          </p15:clr>
        </p15:guide>
        <p15:guide id="10" pos="3107">
          <p15:clr>
            <a:srgbClr val="A4A3A4"/>
          </p15:clr>
        </p15:guide>
        <p15:guide id="11" pos="2880">
          <p15:clr>
            <a:srgbClr val="A4A3A4"/>
          </p15:clr>
        </p15:guide>
        <p15:guide id="12" orient="horz" pos="3905">
          <p15:clr>
            <a:srgbClr val="A4A3A4"/>
          </p15:clr>
        </p15:guide>
        <p15:guide id="13" orient="horz" pos="90">
          <p15:clr>
            <a:srgbClr val="A4A3A4"/>
          </p15:clr>
        </p15:guide>
        <p15:guide id="14" orient="horz" pos="2444">
          <p15:clr>
            <a:srgbClr val="A4A3A4"/>
          </p15:clr>
        </p15:guide>
        <p15:guide id="15" orient="horz" pos="1521">
          <p15:clr>
            <a:srgbClr val="A4A3A4"/>
          </p15:clr>
        </p15:guide>
        <p15:guide id="16" orient="horz" pos="1694">
          <p15:clr>
            <a:srgbClr val="A4A3A4"/>
          </p15:clr>
        </p15:guide>
        <p15:guide id="17" pos="2308">
          <p15:clr>
            <a:srgbClr val="A4A3A4"/>
          </p15:clr>
        </p15:guide>
        <p15:guide id="18" pos="1302">
          <p15:clr>
            <a:srgbClr val="A4A3A4"/>
          </p15:clr>
        </p15:guide>
        <p15:guide id="19" pos="54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BDB7"/>
    <a:srgbClr val="0000FF"/>
    <a:srgbClr val="CF1D5F"/>
    <a:srgbClr val="FF9933"/>
    <a:srgbClr val="FBD008"/>
    <a:srgbClr val="76B531"/>
    <a:srgbClr val="062D9C"/>
    <a:srgbClr val="1A3561"/>
    <a:srgbClr val="BFBFBF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62" autoAdjust="0"/>
    <p:restoredTop sz="89204" autoAdjust="0"/>
  </p:normalViewPr>
  <p:slideViewPr>
    <p:cSldViewPr snapToGrid="0" showGuides="1">
      <p:cViewPr varScale="1">
        <p:scale>
          <a:sx n="88" d="100"/>
          <a:sy n="88" d="100"/>
        </p:scale>
        <p:origin x="1266" y="96"/>
      </p:cViewPr>
      <p:guideLst>
        <p:guide orient="horz" pos="3839"/>
        <p:guide orient="horz" pos="921"/>
        <p:guide orient="horz" pos="2069"/>
        <p:guide orient="horz" pos="2387"/>
        <p:guide orient="horz" pos="1344"/>
        <p:guide orient="horz" pos="1573"/>
        <p:guide pos="2653"/>
        <p:guide pos="340"/>
        <p:guide pos="5419"/>
        <p:guide pos="3107"/>
        <p:guide pos="2880"/>
        <p:guide orient="horz" pos="3905"/>
        <p:guide orient="horz" pos="90"/>
        <p:guide orient="horz" pos="2444"/>
        <p:guide orient="horz" pos="1521"/>
        <p:guide orient="horz" pos="1694"/>
        <p:guide pos="2308"/>
        <p:guide pos="1302"/>
        <p:guide pos="54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18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ustomXml" Target="../customXml/item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F8E61C-36DE-46FB-A703-B4B98754DE2B}" type="doc">
      <dgm:prSet loTypeId="urn:microsoft.com/office/officeart/2005/8/layout/bProcess4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AU"/>
        </a:p>
      </dgm:t>
    </dgm:pt>
    <dgm:pt modelId="{4307C49A-E1EE-4C9A-AD0D-519C57ADC4A2}">
      <dgm:prSet phldrT="[Text]"/>
      <dgm:spPr/>
      <dgm:t>
        <a:bodyPr/>
        <a:lstStyle/>
        <a:p>
          <a:r>
            <a:rPr lang="en-AU" dirty="0" smtClean="0"/>
            <a:t>E ref</a:t>
          </a:r>
          <a:endParaRPr lang="en-AU" dirty="0"/>
        </a:p>
      </dgm:t>
    </dgm:pt>
    <dgm:pt modelId="{4FA03E39-F34D-4110-B05B-87C942DEFB61}" type="parTrans" cxnId="{36AAAC2B-4894-4A44-A56B-D3BA36D3FC29}">
      <dgm:prSet/>
      <dgm:spPr/>
      <dgm:t>
        <a:bodyPr/>
        <a:lstStyle/>
        <a:p>
          <a:endParaRPr lang="en-AU"/>
        </a:p>
      </dgm:t>
    </dgm:pt>
    <dgm:pt modelId="{597ECCAB-8E63-4DEB-A67F-704A9FE7E40F}" type="sibTrans" cxnId="{36AAAC2B-4894-4A44-A56B-D3BA36D3FC29}">
      <dgm:prSet/>
      <dgm:spPr/>
      <dgm:t>
        <a:bodyPr/>
        <a:lstStyle/>
        <a:p>
          <a:endParaRPr lang="en-AU"/>
        </a:p>
      </dgm:t>
    </dgm:pt>
    <dgm:pt modelId="{AEA56F86-C7FF-41B4-8B9D-309783F136D1}">
      <dgm:prSet phldrT="[Text]"/>
      <dgm:spPr/>
      <dgm:t>
        <a:bodyPr/>
        <a:lstStyle/>
        <a:p>
          <a:r>
            <a:rPr lang="en-AU" dirty="0" smtClean="0"/>
            <a:t>Triage/Pre assessment</a:t>
          </a:r>
          <a:endParaRPr lang="en-AU" dirty="0"/>
        </a:p>
      </dgm:t>
    </dgm:pt>
    <dgm:pt modelId="{AABF6B34-C793-43E1-9B6E-2ED91D994280}" type="parTrans" cxnId="{9DF4C4AA-3C24-45BD-910A-CBBB8495D057}">
      <dgm:prSet/>
      <dgm:spPr/>
      <dgm:t>
        <a:bodyPr/>
        <a:lstStyle/>
        <a:p>
          <a:endParaRPr lang="en-AU"/>
        </a:p>
      </dgm:t>
    </dgm:pt>
    <dgm:pt modelId="{16DD1A81-01EE-49FA-A32E-4933A446D1F7}" type="sibTrans" cxnId="{9DF4C4AA-3C24-45BD-910A-CBBB8495D057}">
      <dgm:prSet/>
      <dgm:spPr/>
      <dgm:t>
        <a:bodyPr/>
        <a:lstStyle/>
        <a:p>
          <a:endParaRPr lang="en-AU"/>
        </a:p>
      </dgm:t>
    </dgm:pt>
    <dgm:pt modelId="{052E7CD8-2FBC-4EFC-BD99-12DD593F7921}">
      <dgm:prSet phldrT="[Text]"/>
      <dgm:spPr/>
      <dgm:t>
        <a:bodyPr/>
        <a:lstStyle/>
        <a:p>
          <a:r>
            <a:rPr lang="en-AU" dirty="0" smtClean="0"/>
            <a:t>Education commences</a:t>
          </a:r>
          <a:endParaRPr lang="en-AU" dirty="0"/>
        </a:p>
      </dgm:t>
    </dgm:pt>
    <dgm:pt modelId="{5A82CA75-1D7F-417F-A675-66636325160E}" type="parTrans" cxnId="{17412908-1BEE-4E32-8DD8-991F0DF1416A}">
      <dgm:prSet/>
      <dgm:spPr/>
      <dgm:t>
        <a:bodyPr/>
        <a:lstStyle/>
        <a:p>
          <a:endParaRPr lang="en-AU"/>
        </a:p>
      </dgm:t>
    </dgm:pt>
    <dgm:pt modelId="{4F9FD220-4E6B-475A-A3BD-E6DF83DF6512}" type="sibTrans" cxnId="{17412908-1BEE-4E32-8DD8-991F0DF1416A}">
      <dgm:prSet/>
      <dgm:spPr/>
      <dgm:t>
        <a:bodyPr/>
        <a:lstStyle/>
        <a:p>
          <a:endParaRPr lang="en-AU"/>
        </a:p>
      </dgm:t>
    </dgm:pt>
    <dgm:pt modelId="{9678D4B8-8453-4568-A84F-E580AB60EE37}">
      <dgm:prSet phldrT="[Text]"/>
      <dgm:spPr/>
      <dgm:t>
        <a:bodyPr/>
        <a:lstStyle/>
        <a:p>
          <a:r>
            <a:rPr lang="en-AU" dirty="0" smtClean="0"/>
            <a:t>referrer informed of plan and dates</a:t>
          </a:r>
          <a:endParaRPr lang="en-AU" dirty="0"/>
        </a:p>
      </dgm:t>
    </dgm:pt>
    <dgm:pt modelId="{F53727C5-46EF-4809-8EC0-9597C23DDD9A}" type="parTrans" cxnId="{C02B6965-6DFA-45B4-B95A-BA97EDD77A39}">
      <dgm:prSet/>
      <dgm:spPr/>
      <dgm:t>
        <a:bodyPr/>
        <a:lstStyle/>
        <a:p>
          <a:endParaRPr lang="en-AU"/>
        </a:p>
      </dgm:t>
    </dgm:pt>
    <dgm:pt modelId="{8B1833AD-BD13-4CC8-A72F-CDB6DED60C45}" type="sibTrans" cxnId="{C02B6965-6DFA-45B4-B95A-BA97EDD77A39}">
      <dgm:prSet/>
      <dgm:spPr/>
      <dgm:t>
        <a:bodyPr/>
        <a:lstStyle/>
        <a:p>
          <a:endParaRPr lang="en-AU"/>
        </a:p>
      </dgm:t>
    </dgm:pt>
    <dgm:pt modelId="{4A788433-0089-4AB3-88D0-AE05C01DC833}">
      <dgm:prSet phldrT="[Text]"/>
      <dgm:spPr/>
      <dgm:t>
        <a:bodyPr/>
        <a:lstStyle/>
        <a:p>
          <a:r>
            <a:rPr lang="en-AU" dirty="0" smtClean="0"/>
            <a:t>SMS reminders</a:t>
          </a:r>
          <a:endParaRPr lang="en-AU" dirty="0"/>
        </a:p>
      </dgm:t>
    </dgm:pt>
    <dgm:pt modelId="{3A477C28-C19C-4E7F-B541-E8469C7DC49A}" type="parTrans" cxnId="{2750F194-EF33-4A99-B697-1A6B9BECF3B8}">
      <dgm:prSet/>
      <dgm:spPr/>
      <dgm:t>
        <a:bodyPr/>
        <a:lstStyle/>
        <a:p>
          <a:endParaRPr lang="en-AU"/>
        </a:p>
      </dgm:t>
    </dgm:pt>
    <dgm:pt modelId="{256E68D3-0D58-4F1D-ACEE-F61F8E7BC06F}" type="sibTrans" cxnId="{2750F194-EF33-4A99-B697-1A6B9BECF3B8}">
      <dgm:prSet/>
      <dgm:spPr/>
      <dgm:t>
        <a:bodyPr/>
        <a:lstStyle/>
        <a:p>
          <a:endParaRPr lang="en-AU"/>
        </a:p>
      </dgm:t>
    </dgm:pt>
    <dgm:pt modelId="{8035ECD3-B1DF-437D-8FC6-D105E40C8445}">
      <dgm:prSet phldrT="[Text]"/>
      <dgm:spPr/>
      <dgm:t>
        <a:bodyPr/>
        <a:lstStyle/>
        <a:p>
          <a:r>
            <a:rPr lang="en-AU" dirty="0" smtClean="0"/>
            <a:t>Allied/nursing check in</a:t>
          </a:r>
          <a:endParaRPr lang="en-AU" dirty="0"/>
        </a:p>
      </dgm:t>
    </dgm:pt>
    <dgm:pt modelId="{CFED850C-247B-4F3B-BB51-72EA0044A6FA}" type="parTrans" cxnId="{4047C120-2A59-472D-B2BA-645ADDFBC20E}">
      <dgm:prSet/>
      <dgm:spPr/>
      <dgm:t>
        <a:bodyPr/>
        <a:lstStyle/>
        <a:p>
          <a:endParaRPr lang="en-AU"/>
        </a:p>
      </dgm:t>
    </dgm:pt>
    <dgm:pt modelId="{F07CD4E9-58C7-47AD-AB9C-997A4F526453}" type="sibTrans" cxnId="{4047C120-2A59-472D-B2BA-645ADDFBC20E}">
      <dgm:prSet/>
      <dgm:spPr/>
      <dgm:t>
        <a:bodyPr/>
        <a:lstStyle/>
        <a:p>
          <a:endParaRPr lang="en-AU"/>
        </a:p>
      </dgm:t>
    </dgm:pt>
    <dgm:pt modelId="{0D58366A-C83C-4F8C-AA90-DFEB9A9D2745}">
      <dgm:prSet phldrT="[Text]"/>
      <dgm:spPr/>
      <dgm:t>
        <a:bodyPr/>
        <a:lstStyle/>
        <a:p>
          <a:r>
            <a:rPr lang="en-AU" dirty="0" smtClean="0"/>
            <a:t>E-clinic with GP</a:t>
          </a:r>
          <a:endParaRPr lang="en-AU" dirty="0"/>
        </a:p>
      </dgm:t>
    </dgm:pt>
    <dgm:pt modelId="{3E522B38-8AE4-4F97-A6AC-5A6BCA8540B7}" type="parTrans" cxnId="{F0CD7A78-C3B8-4349-916F-57E1A4C069DA}">
      <dgm:prSet/>
      <dgm:spPr/>
      <dgm:t>
        <a:bodyPr/>
        <a:lstStyle/>
        <a:p>
          <a:endParaRPr lang="en-AU"/>
        </a:p>
      </dgm:t>
    </dgm:pt>
    <dgm:pt modelId="{39DA95F0-6A4D-4F5A-ABBA-15192D2AABFE}" type="sibTrans" cxnId="{F0CD7A78-C3B8-4349-916F-57E1A4C069DA}">
      <dgm:prSet/>
      <dgm:spPr/>
      <dgm:t>
        <a:bodyPr/>
        <a:lstStyle/>
        <a:p>
          <a:endParaRPr lang="en-AU"/>
        </a:p>
      </dgm:t>
    </dgm:pt>
    <dgm:pt modelId="{698BD503-617C-4BA5-A0F5-9EA6B73DBDF5}">
      <dgm:prSet phldrT="[Text]"/>
      <dgm:spPr/>
      <dgm:t>
        <a:bodyPr/>
        <a:lstStyle/>
        <a:p>
          <a:r>
            <a:rPr lang="en-AU" dirty="0" smtClean="0"/>
            <a:t>Specialty clinic face to face</a:t>
          </a:r>
          <a:endParaRPr lang="en-AU" dirty="0"/>
        </a:p>
      </dgm:t>
    </dgm:pt>
    <dgm:pt modelId="{FFB8E66A-EC03-4CC4-8F45-0BB763F035BD}" type="parTrans" cxnId="{7E3A3F89-A326-4C60-ADBC-7B8765FAB994}">
      <dgm:prSet/>
      <dgm:spPr/>
      <dgm:t>
        <a:bodyPr/>
        <a:lstStyle/>
        <a:p>
          <a:endParaRPr lang="en-AU"/>
        </a:p>
      </dgm:t>
    </dgm:pt>
    <dgm:pt modelId="{362E13A8-2C92-4E34-8174-E5FB2E36F75F}" type="sibTrans" cxnId="{7E3A3F89-A326-4C60-ADBC-7B8765FAB994}">
      <dgm:prSet/>
      <dgm:spPr/>
      <dgm:t>
        <a:bodyPr/>
        <a:lstStyle/>
        <a:p>
          <a:endParaRPr lang="en-AU"/>
        </a:p>
      </dgm:t>
    </dgm:pt>
    <dgm:pt modelId="{33DB2810-E68E-4142-97C5-E4F00A139BD2}">
      <dgm:prSet phldrT="[Text]"/>
      <dgm:spPr/>
      <dgm:t>
        <a:bodyPr/>
        <a:lstStyle/>
        <a:p>
          <a:r>
            <a:rPr lang="en-AU" dirty="0" smtClean="0"/>
            <a:t>Specialty care</a:t>
          </a:r>
          <a:endParaRPr lang="en-AU" dirty="0"/>
        </a:p>
      </dgm:t>
    </dgm:pt>
    <dgm:pt modelId="{4E156748-B107-4E49-8F03-990041BA3934}" type="parTrans" cxnId="{D3269206-EE1E-4F90-B01E-B6C23849AB22}">
      <dgm:prSet/>
      <dgm:spPr/>
      <dgm:t>
        <a:bodyPr/>
        <a:lstStyle/>
        <a:p>
          <a:endParaRPr lang="en-AU"/>
        </a:p>
      </dgm:t>
    </dgm:pt>
    <dgm:pt modelId="{1548FBEB-DA07-41D1-8983-1D4BCD2ABB3E}" type="sibTrans" cxnId="{D3269206-EE1E-4F90-B01E-B6C23849AB22}">
      <dgm:prSet/>
      <dgm:spPr/>
      <dgm:t>
        <a:bodyPr/>
        <a:lstStyle/>
        <a:p>
          <a:endParaRPr lang="en-AU"/>
        </a:p>
      </dgm:t>
    </dgm:pt>
    <dgm:pt modelId="{E166F2B1-595C-444D-8FF0-1F6A16F00318}">
      <dgm:prSet phldrT="[Text]"/>
      <dgm:spPr/>
      <dgm:t>
        <a:bodyPr/>
        <a:lstStyle/>
        <a:p>
          <a:r>
            <a:rPr lang="en-AU" dirty="0" smtClean="0"/>
            <a:t>eRFA</a:t>
          </a:r>
          <a:endParaRPr lang="en-AU" dirty="0"/>
        </a:p>
      </dgm:t>
    </dgm:pt>
    <dgm:pt modelId="{57657BDD-4998-42CB-B299-77ABEAADEAF0}" type="parTrans" cxnId="{A0C9A6C4-C3A6-4657-8115-C555C801ED2C}">
      <dgm:prSet/>
      <dgm:spPr/>
      <dgm:t>
        <a:bodyPr/>
        <a:lstStyle/>
        <a:p>
          <a:endParaRPr lang="en-AU"/>
        </a:p>
      </dgm:t>
    </dgm:pt>
    <dgm:pt modelId="{820325ED-E797-4870-AF21-8D7ADA85AD92}" type="sibTrans" cxnId="{A0C9A6C4-C3A6-4657-8115-C555C801ED2C}">
      <dgm:prSet/>
      <dgm:spPr/>
      <dgm:t>
        <a:bodyPr/>
        <a:lstStyle/>
        <a:p>
          <a:endParaRPr lang="en-AU"/>
        </a:p>
      </dgm:t>
    </dgm:pt>
    <dgm:pt modelId="{F48FE74F-FF36-40A5-9BF4-13C89E559A84}">
      <dgm:prSet phldrT="[Text]"/>
      <dgm:spPr/>
      <dgm:t>
        <a:bodyPr/>
        <a:lstStyle/>
        <a:p>
          <a:r>
            <a:rPr lang="en-AU" dirty="0" smtClean="0"/>
            <a:t>Pre planning</a:t>
          </a:r>
          <a:endParaRPr lang="en-AU" dirty="0"/>
        </a:p>
      </dgm:t>
    </dgm:pt>
    <dgm:pt modelId="{F909DDF6-425F-462A-9CCE-A924E7CD18D2}" type="parTrans" cxnId="{FAE3B48B-8ECC-446E-BC56-BE82234D5611}">
      <dgm:prSet/>
      <dgm:spPr/>
      <dgm:t>
        <a:bodyPr/>
        <a:lstStyle/>
        <a:p>
          <a:endParaRPr lang="en-AU"/>
        </a:p>
      </dgm:t>
    </dgm:pt>
    <dgm:pt modelId="{37E73ABB-C700-4E1D-B2DA-7F49B5B570B0}" type="sibTrans" cxnId="{FAE3B48B-8ECC-446E-BC56-BE82234D5611}">
      <dgm:prSet/>
      <dgm:spPr/>
      <dgm:t>
        <a:bodyPr/>
        <a:lstStyle/>
        <a:p>
          <a:endParaRPr lang="en-AU"/>
        </a:p>
      </dgm:t>
    </dgm:pt>
    <dgm:pt modelId="{25E02A44-7F7F-4EE6-81A3-B193AD4B3185}">
      <dgm:prSet phldrT="[Text]"/>
      <dgm:spPr/>
      <dgm:t>
        <a:bodyPr/>
        <a:lstStyle/>
        <a:p>
          <a:r>
            <a:rPr lang="en-AU" dirty="0" smtClean="0"/>
            <a:t>billing</a:t>
          </a:r>
          <a:endParaRPr lang="en-AU" dirty="0"/>
        </a:p>
      </dgm:t>
    </dgm:pt>
    <dgm:pt modelId="{88E72120-D760-42BF-AD45-156956C1A24D}" type="parTrans" cxnId="{03D2D721-AF88-49A0-9696-EB5F00BB8D4B}">
      <dgm:prSet/>
      <dgm:spPr/>
      <dgm:t>
        <a:bodyPr/>
        <a:lstStyle/>
        <a:p>
          <a:endParaRPr lang="en-AU"/>
        </a:p>
      </dgm:t>
    </dgm:pt>
    <dgm:pt modelId="{9B6115A9-4B7C-4122-A07C-FD4D26892535}" type="sibTrans" cxnId="{03D2D721-AF88-49A0-9696-EB5F00BB8D4B}">
      <dgm:prSet/>
      <dgm:spPr/>
      <dgm:t>
        <a:bodyPr/>
        <a:lstStyle/>
        <a:p>
          <a:endParaRPr lang="en-AU"/>
        </a:p>
      </dgm:t>
    </dgm:pt>
    <dgm:pt modelId="{5E041A95-5508-4F40-AB01-68E6637AA1D0}">
      <dgm:prSet phldrT="[Text]"/>
      <dgm:spPr/>
      <dgm:t>
        <a:bodyPr/>
        <a:lstStyle/>
        <a:p>
          <a:r>
            <a:rPr lang="en-AU" dirty="0" smtClean="0"/>
            <a:t>admit</a:t>
          </a:r>
          <a:endParaRPr lang="en-AU" dirty="0"/>
        </a:p>
      </dgm:t>
    </dgm:pt>
    <dgm:pt modelId="{16CA7A05-5B0A-4CF0-91F6-CB8C32DD4F04}" type="parTrans" cxnId="{8555576C-FB64-48E4-ACBD-D8718458F644}">
      <dgm:prSet/>
      <dgm:spPr/>
      <dgm:t>
        <a:bodyPr/>
        <a:lstStyle/>
        <a:p>
          <a:endParaRPr lang="en-AU"/>
        </a:p>
      </dgm:t>
    </dgm:pt>
    <dgm:pt modelId="{802376A1-162F-4B5C-BEDD-A5FA3C2194C1}" type="sibTrans" cxnId="{8555576C-FB64-48E4-ACBD-D8718458F644}">
      <dgm:prSet/>
      <dgm:spPr/>
      <dgm:t>
        <a:bodyPr/>
        <a:lstStyle/>
        <a:p>
          <a:endParaRPr lang="en-AU"/>
        </a:p>
      </dgm:t>
    </dgm:pt>
    <dgm:pt modelId="{D5507F35-B333-48DD-B47D-1A3A742BF7C8}">
      <dgm:prSet phldrT="[Text]"/>
      <dgm:spPr/>
      <dgm:t>
        <a:bodyPr/>
        <a:lstStyle/>
        <a:p>
          <a:r>
            <a:rPr lang="en-AU" dirty="0" smtClean="0"/>
            <a:t>Self check in</a:t>
          </a:r>
          <a:endParaRPr lang="en-AU" dirty="0"/>
        </a:p>
      </dgm:t>
    </dgm:pt>
    <dgm:pt modelId="{E051D9F4-5904-4F36-810F-9C597F2ACC44}" type="parTrans" cxnId="{43F32217-DBE4-429B-83C6-523C13B906FC}">
      <dgm:prSet/>
      <dgm:spPr/>
      <dgm:t>
        <a:bodyPr/>
        <a:lstStyle/>
        <a:p>
          <a:endParaRPr lang="en-AU"/>
        </a:p>
      </dgm:t>
    </dgm:pt>
    <dgm:pt modelId="{107F457A-7A9A-4975-9338-D894335FC17E}" type="sibTrans" cxnId="{43F32217-DBE4-429B-83C6-523C13B906FC}">
      <dgm:prSet/>
      <dgm:spPr/>
      <dgm:t>
        <a:bodyPr/>
        <a:lstStyle/>
        <a:p>
          <a:endParaRPr lang="en-AU"/>
        </a:p>
      </dgm:t>
    </dgm:pt>
    <dgm:pt modelId="{C0E2C015-0C02-462E-B57C-22B2E2C0C62A}">
      <dgm:prSet phldrT="[Text]"/>
      <dgm:spPr/>
      <dgm:t>
        <a:bodyPr/>
        <a:lstStyle/>
        <a:p>
          <a:r>
            <a:rPr lang="en-AU" dirty="0" smtClean="0"/>
            <a:t>Pt portal update for DC</a:t>
          </a:r>
          <a:endParaRPr lang="en-AU" dirty="0"/>
        </a:p>
      </dgm:t>
    </dgm:pt>
    <dgm:pt modelId="{CD54A283-0234-475D-B624-026ADD75849D}" type="parTrans" cxnId="{79D520ED-F0F5-496C-9ED6-F4E96F625211}">
      <dgm:prSet/>
      <dgm:spPr/>
      <dgm:t>
        <a:bodyPr/>
        <a:lstStyle/>
        <a:p>
          <a:endParaRPr lang="en-AU"/>
        </a:p>
      </dgm:t>
    </dgm:pt>
    <dgm:pt modelId="{7D3B914A-2093-418B-920D-9D1AD33CA997}" type="sibTrans" cxnId="{79D520ED-F0F5-496C-9ED6-F4E96F625211}">
      <dgm:prSet/>
      <dgm:spPr/>
      <dgm:t>
        <a:bodyPr/>
        <a:lstStyle/>
        <a:p>
          <a:endParaRPr lang="en-AU"/>
        </a:p>
      </dgm:t>
    </dgm:pt>
    <dgm:pt modelId="{C2291CCF-6425-4392-A570-8913590E69A9}">
      <dgm:prSet phldrT="[Text]"/>
      <dgm:spPr/>
      <dgm:t>
        <a:bodyPr/>
        <a:lstStyle/>
        <a:p>
          <a:r>
            <a:rPr lang="en-AU" dirty="0" smtClean="0"/>
            <a:t>IP notes</a:t>
          </a:r>
          <a:endParaRPr lang="en-AU" dirty="0"/>
        </a:p>
      </dgm:t>
    </dgm:pt>
    <dgm:pt modelId="{ACD78BEA-9DBB-42AD-81F4-50D88A6F83AB}" type="parTrans" cxnId="{A01AC493-2187-4612-93BB-207C19C0C437}">
      <dgm:prSet/>
      <dgm:spPr/>
      <dgm:t>
        <a:bodyPr/>
        <a:lstStyle/>
        <a:p>
          <a:endParaRPr lang="en-AU"/>
        </a:p>
      </dgm:t>
    </dgm:pt>
    <dgm:pt modelId="{4331D421-0FC2-4389-A703-935E5B424639}" type="sibTrans" cxnId="{A01AC493-2187-4612-93BB-207C19C0C437}">
      <dgm:prSet/>
      <dgm:spPr/>
      <dgm:t>
        <a:bodyPr/>
        <a:lstStyle/>
        <a:p>
          <a:endParaRPr lang="en-AU"/>
        </a:p>
      </dgm:t>
    </dgm:pt>
    <dgm:pt modelId="{90EE0E5C-26B3-4D8D-86EF-3A69E0742D82}">
      <dgm:prSet phldrT="[Text]"/>
      <dgm:spPr/>
      <dgm:t>
        <a:bodyPr/>
        <a:lstStyle/>
        <a:p>
          <a:r>
            <a:rPr lang="en-AU" dirty="0" smtClean="0"/>
            <a:t>IP education</a:t>
          </a:r>
          <a:endParaRPr lang="en-AU" dirty="0"/>
        </a:p>
      </dgm:t>
    </dgm:pt>
    <dgm:pt modelId="{BAAB5ECF-5880-4B1B-8BE2-21351B786C47}" type="parTrans" cxnId="{970EBE63-AD6D-4A19-A5E7-8B1130BA03D8}">
      <dgm:prSet/>
      <dgm:spPr/>
      <dgm:t>
        <a:bodyPr/>
        <a:lstStyle/>
        <a:p>
          <a:endParaRPr lang="en-AU"/>
        </a:p>
      </dgm:t>
    </dgm:pt>
    <dgm:pt modelId="{0E323904-CAF0-4011-82BF-024DEBB1E2C4}" type="sibTrans" cxnId="{970EBE63-AD6D-4A19-A5E7-8B1130BA03D8}">
      <dgm:prSet/>
      <dgm:spPr/>
      <dgm:t>
        <a:bodyPr/>
        <a:lstStyle/>
        <a:p>
          <a:endParaRPr lang="en-AU"/>
        </a:p>
      </dgm:t>
    </dgm:pt>
    <dgm:pt modelId="{FB21FBAB-73C6-4FB1-8E2C-AD226E54AEFC}">
      <dgm:prSet phldrT="[Text]"/>
      <dgm:spPr/>
      <dgm:t>
        <a:bodyPr/>
        <a:lstStyle/>
        <a:p>
          <a:r>
            <a:rPr lang="en-AU" dirty="0" smtClean="0"/>
            <a:t>DC communication</a:t>
          </a:r>
          <a:endParaRPr lang="en-AU" dirty="0"/>
        </a:p>
      </dgm:t>
    </dgm:pt>
    <dgm:pt modelId="{5AE390F1-AB52-4FB2-82BD-3768A9EDCE7C}" type="parTrans" cxnId="{21CEE265-6F4B-4979-A9F6-DB2BCFE7EEAC}">
      <dgm:prSet/>
      <dgm:spPr/>
      <dgm:t>
        <a:bodyPr/>
        <a:lstStyle/>
        <a:p>
          <a:endParaRPr lang="en-AU"/>
        </a:p>
      </dgm:t>
    </dgm:pt>
    <dgm:pt modelId="{C50963DB-2EA5-4D37-BA3B-5D577D7F6184}" type="sibTrans" cxnId="{21CEE265-6F4B-4979-A9F6-DB2BCFE7EEAC}">
      <dgm:prSet/>
      <dgm:spPr/>
      <dgm:t>
        <a:bodyPr/>
        <a:lstStyle/>
        <a:p>
          <a:endParaRPr lang="en-AU"/>
        </a:p>
      </dgm:t>
    </dgm:pt>
    <dgm:pt modelId="{D79F390B-B73B-4D2C-839E-29C90F0A54FA}">
      <dgm:prSet phldrT="[Text]"/>
      <dgm:spPr/>
      <dgm:t>
        <a:bodyPr/>
        <a:lstStyle/>
        <a:p>
          <a:r>
            <a:rPr lang="en-AU" dirty="0" smtClean="0"/>
            <a:t>Registered with pt portal</a:t>
          </a:r>
          <a:endParaRPr lang="en-AU" dirty="0"/>
        </a:p>
      </dgm:t>
    </dgm:pt>
    <dgm:pt modelId="{C6FC25CC-946A-4EA4-8219-75D78E2336EF}" type="parTrans" cxnId="{B37B4AF6-2574-4C93-8BEF-901C216D261F}">
      <dgm:prSet/>
      <dgm:spPr/>
      <dgm:t>
        <a:bodyPr/>
        <a:lstStyle/>
        <a:p>
          <a:endParaRPr lang="en-AU"/>
        </a:p>
      </dgm:t>
    </dgm:pt>
    <dgm:pt modelId="{6CC5AF7B-9440-4FD3-96EC-A2D7D996A4C7}" type="sibTrans" cxnId="{B37B4AF6-2574-4C93-8BEF-901C216D261F}">
      <dgm:prSet/>
      <dgm:spPr/>
      <dgm:t>
        <a:bodyPr/>
        <a:lstStyle/>
        <a:p>
          <a:endParaRPr lang="en-AU"/>
        </a:p>
      </dgm:t>
    </dgm:pt>
    <dgm:pt modelId="{E53153AA-F6E3-4A83-B81B-A0F80507D58C}">
      <dgm:prSet phldrT="[Text]"/>
      <dgm:spPr/>
      <dgm:t>
        <a:bodyPr/>
        <a:lstStyle/>
        <a:p>
          <a:r>
            <a:rPr lang="en-AU" dirty="0" smtClean="0"/>
            <a:t>billing</a:t>
          </a:r>
          <a:endParaRPr lang="en-AU" dirty="0"/>
        </a:p>
      </dgm:t>
    </dgm:pt>
    <dgm:pt modelId="{03EF6128-ACC3-4527-867F-CE39EB6B972F}" type="parTrans" cxnId="{BF163346-21D0-46F9-82AC-8087D6391ACB}">
      <dgm:prSet/>
      <dgm:spPr/>
      <dgm:t>
        <a:bodyPr/>
        <a:lstStyle/>
        <a:p>
          <a:endParaRPr lang="en-AU"/>
        </a:p>
      </dgm:t>
    </dgm:pt>
    <dgm:pt modelId="{62ECAC62-1E34-473A-B3FA-4DA944E2C0FE}" type="sibTrans" cxnId="{BF163346-21D0-46F9-82AC-8087D6391ACB}">
      <dgm:prSet/>
      <dgm:spPr/>
      <dgm:t>
        <a:bodyPr/>
        <a:lstStyle/>
        <a:p>
          <a:endParaRPr lang="en-AU"/>
        </a:p>
      </dgm:t>
    </dgm:pt>
    <dgm:pt modelId="{BE54BB77-7953-4375-B89E-4B1C5D9E355F}">
      <dgm:prSet phldrT="[Text]"/>
      <dgm:spPr/>
      <dgm:t>
        <a:bodyPr/>
        <a:lstStyle/>
        <a:p>
          <a:r>
            <a:rPr lang="en-AU" dirty="0" smtClean="0"/>
            <a:t>education</a:t>
          </a:r>
          <a:endParaRPr lang="en-AU" dirty="0"/>
        </a:p>
      </dgm:t>
    </dgm:pt>
    <dgm:pt modelId="{2AB5B615-DF3E-4CFA-9D50-B88C874AE837}" type="parTrans" cxnId="{42505057-263C-40F0-9F7A-63F3F9F1C642}">
      <dgm:prSet/>
      <dgm:spPr/>
      <dgm:t>
        <a:bodyPr/>
        <a:lstStyle/>
        <a:p>
          <a:endParaRPr lang="en-AU"/>
        </a:p>
      </dgm:t>
    </dgm:pt>
    <dgm:pt modelId="{CE07F97B-18A6-4B8C-BE6B-FE4303F9948D}" type="sibTrans" cxnId="{42505057-263C-40F0-9F7A-63F3F9F1C642}">
      <dgm:prSet/>
      <dgm:spPr/>
      <dgm:t>
        <a:bodyPr/>
        <a:lstStyle/>
        <a:p>
          <a:endParaRPr lang="en-AU"/>
        </a:p>
      </dgm:t>
    </dgm:pt>
    <dgm:pt modelId="{6E607BEA-18C9-4C5E-90F0-B6540103C768}">
      <dgm:prSet phldrT="[Text]"/>
      <dgm:spPr/>
      <dgm:t>
        <a:bodyPr/>
        <a:lstStyle/>
        <a:p>
          <a:r>
            <a:rPr lang="en-AU" dirty="0" smtClean="0"/>
            <a:t>Team update</a:t>
          </a:r>
          <a:endParaRPr lang="en-AU" dirty="0"/>
        </a:p>
      </dgm:t>
    </dgm:pt>
    <dgm:pt modelId="{019867A4-1936-4932-9767-3C782B3CAB33}" type="parTrans" cxnId="{86F50A6E-9B2E-4FC0-8401-2A7C8487F4AC}">
      <dgm:prSet/>
      <dgm:spPr/>
      <dgm:t>
        <a:bodyPr/>
        <a:lstStyle/>
        <a:p>
          <a:endParaRPr lang="en-AU"/>
        </a:p>
      </dgm:t>
    </dgm:pt>
    <dgm:pt modelId="{BCA47ED1-8516-44F3-9981-1075E06A8775}" type="sibTrans" cxnId="{86F50A6E-9B2E-4FC0-8401-2A7C8487F4AC}">
      <dgm:prSet/>
      <dgm:spPr/>
      <dgm:t>
        <a:bodyPr/>
        <a:lstStyle/>
        <a:p>
          <a:endParaRPr lang="en-AU"/>
        </a:p>
      </dgm:t>
    </dgm:pt>
    <dgm:pt modelId="{D04C1BAF-1F30-4BE0-94F7-B6438F296B85}">
      <dgm:prSet phldrT="[Text]"/>
      <dgm:spPr/>
      <dgm:t>
        <a:bodyPr/>
        <a:lstStyle/>
        <a:p>
          <a:r>
            <a:rPr lang="en-AU" dirty="0" smtClean="0"/>
            <a:t>My team</a:t>
          </a:r>
          <a:endParaRPr lang="en-AU" dirty="0"/>
        </a:p>
      </dgm:t>
    </dgm:pt>
    <dgm:pt modelId="{9CBBB5EB-1227-49DC-AE2A-393C87532175}" type="parTrans" cxnId="{D59A671F-1010-4F36-B736-93AB4616B9E6}">
      <dgm:prSet/>
      <dgm:spPr/>
      <dgm:t>
        <a:bodyPr/>
        <a:lstStyle/>
        <a:p>
          <a:endParaRPr lang="en-AU"/>
        </a:p>
      </dgm:t>
    </dgm:pt>
    <dgm:pt modelId="{DDE0B260-D6C4-4662-9FE2-287DB9B57D05}" type="sibTrans" cxnId="{D59A671F-1010-4F36-B736-93AB4616B9E6}">
      <dgm:prSet/>
      <dgm:spPr/>
      <dgm:t>
        <a:bodyPr/>
        <a:lstStyle/>
        <a:p>
          <a:endParaRPr lang="en-AU"/>
        </a:p>
      </dgm:t>
    </dgm:pt>
    <dgm:pt modelId="{C5901B46-E482-43C5-854B-665FD843DC37}">
      <dgm:prSet phldrT="[Text]"/>
      <dgm:spPr/>
      <dgm:t>
        <a:bodyPr/>
        <a:lstStyle/>
        <a:p>
          <a:r>
            <a:rPr lang="en-AU" dirty="0" smtClean="0"/>
            <a:t>Self check in kiosk</a:t>
          </a:r>
          <a:endParaRPr lang="en-AU" dirty="0"/>
        </a:p>
      </dgm:t>
    </dgm:pt>
    <dgm:pt modelId="{AFDA3115-D772-4771-B918-EDBC98359A79}" type="parTrans" cxnId="{F080C8EB-EEAC-475A-8521-580009BC5A4B}">
      <dgm:prSet/>
      <dgm:spPr/>
      <dgm:t>
        <a:bodyPr/>
        <a:lstStyle/>
        <a:p>
          <a:endParaRPr lang="en-AU"/>
        </a:p>
      </dgm:t>
    </dgm:pt>
    <dgm:pt modelId="{40970F6E-ABEF-4ACA-BEE9-CDBF817AEBC2}" type="sibTrans" cxnId="{F080C8EB-EEAC-475A-8521-580009BC5A4B}">
      <dgm:prSet/>
      <dgm:spPr/>
      <dgm:t>
        <a:bodyPr/>
        <a:lstStyle/>
        <a:p>
          <a:endParaRPr lang="en-AU"/>
        </a:p>
      </dgm:t>
    </dgm:pt>
    <dgm:pt modelId="{6D2A011E-665A-4C5D-9AF1-94A6B837FEFD}">
      <dgm:prSet phldrT="[Text]"/>
      <dgm:spPr/>
      <dgm:t>
        <a:bodyPr/>
        <a:lstStyle/>
        <a:p>
          <a:r>
            <a:rPr lang="en-AU" dirty="0" smtClean="0"/>
            <a:t>Follow up</a:t>
          </a:r>
        </a:p>
        <a:p>
          <a:endParaRPr lang="en-AU" dirty="0"/>
        </a:p>
      </dgm:t>
    </dgm:pt>
    <dgm:pt modelId="{A070FD15-C158-4FDB-9A2F-908300649746}" type="parTrans" cxnId="{32D43C7E-96A6-4BA1-A177-7AE85E3D6837}">
      <dgm:prSet/>
      <dgm:spPr/>
      <dgm:t>
        <a:bodyPr/>
        <a:lstStyle/>
        <a:p>
          <a:endParaRPr lang="en-AU"/>
        </a:p>
      </dgm:t>
    </dgm:pt>
    <dgm:pt modelId="{52545A83-7AF6-4ECA-8851-EAD972C0CFD3}" type="sibTrans" cxnId="{32D43C7E-96A6-4BA1-A177-7AE85E3D6837}">
      <dgm:prSet/>
      <dgm:spPr/>
      <dgm:t>
        <a:bodyPr/>
        <a:lstStyle/>
        <a:p>
          <a:endParaRPr lang="en-AU"/>
        </a:p>
      </dgm:t>
    </dgm:pt>
    <dgm:pt modelId="{97BE3B6B-CC7A-448B-A702-4AE0006F2C88}" type="pres">
      <dgm:prSet presAssocID="{B8F8E61C-36DE-46FB-A703-B4B98754DE2B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AU"/>
        </a:p>
      </dgm:t>
    </dgm:pt>
    <dgm:pt modelId="{CFB74515-1922-4CC2-9736-45A6391908A3}" type="pres">
      <dgm:prSet presAssocID="{4307C49A-E1EE-4C9A-AD0D-519C57ADC4A2}" presName="compNode" presStyleCnt="0"/>
      <dgm:spPr/>
      <dgm:t>
        <a:bodyPr/>
        <a:lstStyle/>
        <a:p>
          <a:endParaRPr lang="en-AU"/>
        </a:p>
      </dgm:t>
    </dgm:pt>
    <dgm:pt modelId="{CDC2BF6D-6566-45F7-929D-1FF98EFF18A9}" type="pres">
      <dgm:prSet presAssocID="{4307C49A-E1EE-4C9A-AD0D-519C57ADC4A2}" presName="dummyConnPt" presStyleCnt="0"/>
      <dgm:spPr/>
      <dgm:t>
        <a:bodyPr/>
        <a:lstStyle/>
        <a:p>
          <a:endParaRPr lang="en-AU"/>
        </a:p>
      </dgm:t>
    </dgm:pt>
    <dgm:pt modelId="{E6AA31A2-7455-41FD-A9B6-2ACDE662C1FC}" type="pres">
      <dgm:prSet presAssocID="{4307C49A-E1EE-4C9A-AD0D-519C57ADC4A2}" presName="node" presStyleLbl="node1" presStyleIdx="0" presStyleCnt="25" custLinFactNeighborX="-1407" custLinFactNeighborY="-419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8B2A013-B70D-450C-A032-568F0553ADC2}" type="pres">
      <dgm:prSet presAssocID="{597ECCAB-8E63-4DEB-A67F-704A9FE7E40F}" presName="sibTrans" presStyleLbl="bgSibTrans2D1" presStyleIdx="0" presStyleCnt="24"/>
      <dgm:spPr/>
      <dgm:t>
        <a:bodyPr/>
        <a:lstStyle/>
        <a:p>
          <a:endParaRPr lang="en-AU"/>
        </a:p>
      </dgm:t>
    </dgm:pt>
    <dgm:pt modelId="{6C5E6B55-34C3-4771-9147-FAE2B56B4378}" type="pres">
      <dgm:prSet presAssocID="{D79F390B-B73B-4D2C-839E-29C90F0A54FA}" presName="compNode" presStyleCnt="0"/>
      <dgm:spPr/>
      <dgm:t>
        <a:bodyPr/>
        <a:lstStyle/>
        <a:p>
          <a:endParaRPr lang="en-AU"/>
        </a:p>
      </dgm:t>
    </dgm:pt>
    <dgm:pt modelId="{9CDF952A-D3BD-479F-B588-08AB99630338}" type="pres">
      <dgm:prSet presAssocID="{D79F390B-B73B-4D2C-839E-29C90F0A54FA}" presName="dummyConnPt" presStyleCnt="0"/>
      <dgm:spPr/>
      <dgm:t>
        <a:bodyPr/>
        <a:lstStyle/>
        <a:p>
          <a:endParaRPr lang="en-AU"/>
        </a:p>
      </dgm:t>
    </dgm:pt>
    <dgm:pt modelId="{98377BE2-4782-48EF-8C08-DD970A833A67}" type="pres">
      <dgm:prSet presAssocID="{D79F390B-B73B-4D2C-839E-29C90F0A54FA}" presName="node" presStyleLbl="node1" presStyleIdx="1" presStyleCnt="25" custLinFactNeighborX="-86048" custLinFactNeighborY="-1464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2CDC096-9B51-4D00-9918-5D48E3BADD24}" type="pres">
      <dgm:prSet presAssocID="{6CC5AF7B-9440-4FD3-96EC-A2D7D996A4C7}" presName="sibTrans" presStyleLbl="bgSibTrans2D1" presStyleIdx="1" presStyleCnt="24"/>
      <dgm:spPr/>
      <dgm:t>
        <a:bodyPr/>
        <a:lstStyle/>
        <a:p>
          <a:endParaRPr lang="en-AU"/>
        </a:p>
      </dgm:t>
    </dgm:pt>
    <dgm:pt modelId="{C8B9A402-9171-44B0-9E9B-2CA8D205A7CA}" type="pres">
      <dgm:prSet presAssocID="{D04C1BAF-1F30-4BE0-94F7-B6438F296B85}" presName="compNode" presStyleCnt="0"/>
      <dgm:spPr/>
      <dgm:t>
        <a:bodyPr/>
        <a:lstStyle/>
        <a:p>
          <a:endParaRPr lang="en-AU"/>
        </a:p>
      </dgm:t>
    </dgm:pt>
    <dgm:pt modelId="{F5044CB8-151A-4F16-AEC6-97DD3A115199}" type="pres">
      <dgm:prSet presAssocID="{D04C1BAF-1F30-4BE0-94F7-B6438F296B85}" presName="dummyConnPt" presStyleCnt="0"/>
      <dgm:spPr/>
      <dgm:t>
        <a:bodyPr/>
        <a:lstStyle/>
        <a:p>
          <a:endParaRPr lang="en-AU"/>
        </a:p>
      </dgm:t>
    </dgm:pt>
    <dgm:pt modelId="{AA542CD0-7C1E-4DCF-BE54-BE840DEC3344}" type="pres">
      <dgm:prSet presAssocID="{D04C1BAF-1F30-4BE0-94F7-B6438F296B85}" presName="node" presStyleLbl="node1" presStyleIdx="2" presStyleCnt="2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511FF40-5710-4150-B446-EAEE8C96F1A8}" type="pres">
      <dgm:prSet presAssocID="{DDE0B260-D6C4-4662-9FE2-287DB9B57D05}" presName="sibTrans" presStyleLbl="bgSibTrans2D1" presStyleIdx="2" presStyleCnt="24"/>
      <dgm:spPr/>
      <dgm:t>
        <a:bodyPr/>
        <a:lstStyle/>
        <a:p>
          <a:endParaRPr lang="en-AU"/>
        </a:p>
      </dgm:t>
    </dgm:pt>
    <dgm:pt modelId="{26AA4BF6-E0EA-4D7E-8E4C-EE24CF3CE6E3}" type="pres">
      <dgm:prSet presAssocID="{AEA56F86-C7FF-41B4-8B9D-309783F136D1}" presName="compNode" presStyleCnt="0"/>
      <dgm:spPr/>
      <dgm:t>
        <a:bodyPr/>
        <a:lstStyle/>
        <a:p>
          <a:endParaRPr lang="en-AU"/>
        </a:p>
      </dgm:t>
    </dgm:pt>
    <dgm:pt modelId="{BDA379C4-C33D-49DA-B324-DB81C63CBF3E}" type="pres">
      <dgm:prSet presAssocID="{AEA56F86-C7FF-41B4-8B9D-309783F136D1}" presName="dummyConnPt" presStyleCnt="0"/>
      <dgm:spPr/>
      <dgm:t>
        <a:bodyPr/>
        <a:lstStyle/>
        <a:p>
          <a:endParaRPr lang="en-AU"/>
        </a:p>
      </dgm:t>
    </dgm:pt>
    <dgm:pt modelId="{081716B0-6EFF-4A0D-9B77-A54F23BB5262}" type="pres">
      <dgm:prSet presAssocID="{AEA56F86-C7FF-41B4-8B9D-309783F136D1}" presName="node" presStyleLbl="node1" presStyleIdx="3" presStyleCnt="2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00B5619-2E67-4100-8B4F-31F64F7D29A7}" type="pres">
      <dgm:prSet presAssocID="{16DD1A81-01EE-49FA-A32E-4933A446D1F7}" presName="sibTrans" presStyleLbl="bgSibTrans2D1" presStyleIdx="3" presStyleCnt="24"/>
      <dgm:spPr/>
      <dgm:t>
        <a:bodyPr/>
        <a:lstStyle/>
        <a:p>
          <a:endParaRPr lang="en-AU"/>
        </a:p>
      </dgm:t>
    </dgm:pt>
    <dgm:pt modelId="{8B46CFE3-D7F9-4B8F-BAC6-0372A65BBB56}" type="pres">
      <dgm:prSet presAssocID="{052E7CD8-2FBC-4EFC-BD99-12DD593F7921}" presName="compNode" presStyleCnt="0"/>
      <dgm:spPr/>
      <dgm:t>
        <a:bodyPr/>
        <a:lstStyle/>
        <a:p>
          <a:endParaRPr lang="en-AU"/>
        </a:p>
      </dgm:t>
    </dgm:pt>
    <dgm:pt modelId="{1AB2364F-0BFC-4B2E-B30C-4C655F7F1FE3}" type="pres">
      <dgm:prSet presAssocID="{052E7CD8-2FBC-4EFC-BD99-12DD593F7921}" presName="dummyConnPt" presStyleCnt="0"/>
      <dgm:spPr/>
      <dgm:t>
        <a:bodyPr/>
        <a:lstStyle/>
        <a:p>
          <a:endParaRPr lang="en-AU"/>
        </a:p>
      </dgm:t>
    </dgm:pt>
    <dgm:pt modelId="{A7040E24-9F8E-4AAD-9712-B24943DF52B3}" type="pres">
      <dgm:prSet presAssocID="{052E7CD8-2FBC-4EFC-BD99-12DD593F7921}" presName="node" presStyleLbl="node1" presStyleIdx="4" presStyleCnt="2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DF013EE-3BE0-43F7-A12A-F9F3EFEF505C}" type="pres">
      <dgm:prSet presAssocID="{4F9FD220-4E6B-475A-A3BD-E6DF83DF6512}" presName="sibTrans" presStyleLbl="bgSibTrans2D1" presStyleIdx="4" presStyleCnt="24"/>
      <dgm:spPr/>
      <dgm:t>
        <a:bodyPr/>
        <a:lstStyle/>
        <a:p>
          <a:endParaRPr lang="en-AU"/>
        </a:p>
      </dgm:t>
    </dgm:pt>
    <dgm:pt modelId="{17CA1C00-2725-476F-92C0-6168DCFE9908}" type="pres">
      <dgm:prSet presAssocID="{9678D4B8-8453-4568-A84F-E580AB60EE37}" presName="compNode" presStyleCnt="0"/>
      <dgm:spPr/>
      <dgm:t>
        <a:bodyPr/>
        <a:lstStyle/>
        <a:p>
          <a:endParaRPr lang="en-AU"/>
        </a:p>
      </dgm:t>
    </dgm:pt>
    <dgm:pt modelId="{04C7CABB-E826-48CC-9342-86B3DA063487}" type="pres">
      <dgm:prSet presAssocID="{9678D4B8-8453-4568-A84F-E580AB60EE37}" presName="dummyConnPt" presStyleCnt="0"/>
      <dgm:spPr/>
      <dgm:t>
        <a:bodyPr/>
        <a:lstStyle/>
        <a:p>
          <a:endParaRPr lang="en-AU"/>
        </a:p>
      </dgm:t>
    </dgm:pt>
    <dgm:pt modelId="{07666F77-5315-4401-A410-E1DA52064911}" type="pres">
      <dgm:prSet presAssocID="{9678D4B8-8453-4568-A84F-E580AB60EE37}" presName="node" presStyleLbl="node1" presStyleIdx="5" presStyleCnt="2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1B23DDA-62B8-45D0-A6D4-41F7A1077832}" type="pres">
      <dgm:prSet presAssocID="{8B1833AD-BD13-4CC8-A72F-CDB6DED60C45}" presName="sibTrans" presStyleLbl="bgSibTrans2D1" presStyleIdx="5" presStyleCnt="24"/>
      <dgm:spPr/>
      <dgm:t>
        <a:bodyPr/>
        <a:lstStyle/>
        <a:p>
          <a:endParaRPr lang="en-AU"/>
        </a:p>
      </dgm:t>
    </dgm:pt>
    <dgm:pt modelId="{76C33A8A-5502-4BC7-8407-8F9CB73C3CB1}" type="pres">
      <dgm:prSet presAssocID="{4A788433-0089-4AB3-88D0-AE05C01DC833}" presName="compNode" presStyleCnt="0"/>
      <dgm:spPr/>
      <dgm:t>
        <a:bodyPr/>
        <a:lstStyle/>
        <a:p>
          <a:endParaRPr lang="en-AU"/>
        </a:p>
      </dgm:t>
    </dgm:pt>
    <dgm:pt modelId="{A3551E36-FCC0-4D2A-A54D-7895811FE7BD}" type="pres">
      <dgm:prSet presAssocID="{4A788433-0089-4AB3-88D0-AE05C01DC833}" presName="dummyConnPt" presStyleCnt="0"/>
      <dgm:spPr/>
      <dgm:t>
        <a:bodyPr/>
        <a:lstStyle/>
        <a:p>
          <a:endParaRPr lang="en-AU"/>
        </a:p>
      </dgm:t>
    </dgm:pt>
    <dgm:pt modelId="{97D8F76A-887F-4ACC-91F2-256E82F15D0B}" type="pres">
      <dgm:prSet presAssocID="{4A788433-0089-4AB3-88D0-AE05C01DC833}" presName="node" presStyleLbl="node1" presStyleIdx="6" presStyleCnt="2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F9B020F-57E4-4235-8AA6-18873B9F6AFA}" type="pres">
      <dgm:prSet presAssocID="{256E68D3-0D58-4F1D-ACEE-F61F8E7BC06F}" presName="sibTrans" presStyleLbl="bgSibTrans2D1" presStyleIdx="6" presStyleCnt="24"/>
      <dgm:spPr/>
      <dgm:t>
        <a:bodyPr/>
        <a:lstStyle/>
        <a:p>
          <a:endParaRPr lang="en-AU"/>
        </a:p>
      </dgm:t>
    </dgm:pt>
    <dgm:pt modelId="{37151431-5F68-40D1-9934-8965C9DA9033}" type="pres">
      <dgm:prSet presAssocID="{8035ECD3-B1DF-437D-8FC6-D105E40C8445}" presName="compNode" presStyleCnt="0"/>
      <dgm:spPr/>
      <dgm:t>
        <a:bodyPr/>
        <a:lstStyle/>
        <a:p>
          <a:endParaRPr lang="en-AU"/>
        </a:p>
      </dgm:t>
    </dgm:pt>
    <dgm:pt modelId="{B214F6C7-5B2C-42AD-8A33-338A73807C52}" type="pres">
      <dgm:prSet presAssocID="{8035ECD3-B1DF-437D-8FC6-D105E40C8445}" presName="dummyConnPt" presStyleCnt="0"/>
      <dgm:spPr/>
      <dgm:t>
        <a:bodyPr/>
        <a:lstStyle/>
        <a:p>
          <a:endParaRPr lang="en-AU"/>
        </a:p>
      </dgm:t>
    </dgm:pt>
    <dgm:pt modelId="{F38CEEEB-349F-4094-AD26-ED4A9A9ACDC6}" type="pres">
      <dgm:prSet presAssocID="{8035ECD3-B1DF-437D-8FC6-D105E40C8445}" presName="node" presStyleLbl="node1" presStyleIdx="7" presStyleCnt="2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29354B2-FC4F-4E93-9994-F9D825929790}" type="pres">
      <dgm:prSet presAssocID="{F07CD4E9-58C7-47AD-AB9C-997A4F526453}" presName="sibTrans" presStyleLbl="bgSibTrans2D1" presStyleIdx="7" presStyleCnt="24"/>
      <dgm:spPr/>
      <dgm:t>
        <a:bodyPr/>
        <a:lstStyle/>
        <a:p>
          <a:endParaRPr lang="en-AU"/>
        </a:p>
      </dgm:t>
    </dgm:pt>
    <dgm:pt modelId="{B743A5A3-0C90-4F96-A9D8-217A97B1534A}" type="pres">
      <dgm:prSet presAssocID="{0D58366A-C83C-4F8C-AA90-DFEB9A9D2745}" presName="compNode" presStyleCnt="0"/>
      <dgm:spPr/>
      <dgm:t>
        <a:bodyPr/>
        <a:lstStyle/>
        <a:p>
          <a:endParaRPr lang="en-AU"/>
        </a:p>
      </dgm:t>
    </dgm:pt>
    <dgm:pt modelId="{7532635D-62B5-4084-848C-16B09FD8220C}" type="pres">
      <dgm:prSet presAssocID="{0D58366A-C83C-4F8C-AA90-DFEB9A9D2745}" presName="dummyConnPt" presStyleCnt="0"/>
      <dgm:spPr/>
      <dgm:t>
        <a:bodyPr/>
        <a:lstStyle/>
        <a:p>
          <a:endParaRPr lang="en-AU"/>
        </a:p>
      </dgm:t>
    </dgm:pt>
    <dgm:pt modelId="{0E364B0C-AB13-4102-973F-236FEADA6DD6}" type="pres">
      <dgm:prSet presAssocID="{0D58366A-C83C-4F8C-AA90-DFEB9A9D2745}" presName="node" presStyleLbl="node1" presStyleIdx="8" presStyleCnt="2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FD4F4E0-4124-49E2-9B61-BEEBBCD414E5}" type="pres">
      <dgm:prSet presAssocID="{39DA95F0-6A4D-4F5A-ABBA-15192D2AABFE}" presName="sibTrans" presStyleLbl="bgSibTrans2D1" presStyleIdx="8" presStyleCnt="24"/>
      <dgm:spPr/>
      <dgm:t>
        <a:bodyPr/>
        <a:lstStyle/>
        <a:p>
          <a:endParaRPr lang="en-AU"/>
        </a:p>
      </dgm:t>
    </dgm:pt>
    <dgm:pt modelId="{CD90D5DF-D0B4-4575-894F-5A0102F191A3}" type="pres">
      <dgm:prSet presAssocID="{C5901B46-E482-43C5-854B-665FD843DC37}" presName="compNode" presStyleCnt="0"/>
      <dgm:spPr/>
      <dgm:t>
        <a:bodyPr/>
        <a:lstStyle/>
        <a:p>
          <a:endParaRPr lang="en-AU"/>
        </a:p>
      </dgm:t>
    </dgm:pt>
    <dgm:pt modelId="{BC2F189B-1027-477D-B5F6-FEDB0080F9D4}" type="pres">
      <dgm:prSet presAssocID="{C5901B46-E482-43C5-854B-665FD843DC37}" presName="dummyConnPt" presStyleCnt="0"/>
      <dgm:spPr/>
      <dgm:t>
        <a:bodyPr/>
        <a:lstStyle/>
        <a:p>
          <a:endParaRPr lang="en-AU"/>
        </a:p>
      </dgm:t>
    </dgm:pt>
    <dgm:pt modelId="{097B45A6-26E5-4322-88B5-3045F9C90BC8}" type="pres">
      <dgm:prSet presAssocID="{C5901B46-E482-43C5-854B-665FD843DC37}" presName="node" presStyleLbl="node1" presStyleIdx="9" presStyleCnt="2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1CAD751-5441-4497-A5C3-7F8A63A9F1AD}" type="pres">
      <dgm:prSet presAssocID="{40970F6E-ABEF-4ACA-BEE9-CDBF817AEBC2}" presName="sibTrans" presStyleLbl="bgSibTrans2D1" presStyleIdx="9" presStyleCnt="24"/>
      <dgm:spPr/>
      <dgm:t>
        <a:bodyPr/>
        <a:lstStyle/>
        <a:p>
          <a:endParaRPr lang="en-AU"/>
        </a:p>
      </dgm:t>
    </dgm:pt>
    <dgm:pt modelId="{5C9D32FC-DB9C-4ED0-B0C6-9478260E800E}" type="pres">
      <dgm:prSet presAssocID="{698BD503-617C-4BA5-A0F5-9EA6B73DBDF5}" presName="compNode" presStyleCnt="0"/>
      <dgm:spPr/>
      <dgm:t>
        <a:bodyPr/>
        <a:lstStyle/>
        <a:p>
          <a:endParaRPr lang="en-AU"/>
        </a:p>
      </dgm:t>
    </dgm:pt>
    <dgm:pt modelId="{9044D41C-A7A5-4A72-A79D-9A55EB472817}" type="pres">
      <dgm:prSet presAssocID="{698BD503-617C-4BA5-A0F5-9EA6B73DBDF5}" presName="dummyConnPt" presStyleCnt="0"/>
      <dgm:spPr/>
      <dgm:t>
        <a:bodyPr/>
        <a:lstStyle/>
        <a:p>
          <a:endParaRPr lang="en-AU"/>
        </a:p>
      </dgm:t>
    </dgm:pt>
    <dgm:pt modelId="{9431739F-9DBC-4235-A3B6-ABA2E6059F48}" type="pres">
      <dgm:prSet presAssocID="{698BD503-617C-4BA5-A0F5-9EA6B73DBDF5}" presName="node" presStyleLbl="node1" presStyleIdx="10" presStyleCnt="2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233077B-D1C1-477E-A6D6-FFD2210E5066}" type="pres">
      <dgm:prSet presAssocID="{362E13A8-2C92-4E34-8174-E5FB2E36F75F}" presName="sibTrans" presStyleLbl="bgSibTrans2D1" presStyleIdx="10" presStyleCnt="24"/>
      <dgm:spPr/>
      <dgm:t>
        <a:bodyPr/>
        <a:lstStyle/>
        <a:p>
          <a:endParaRPr lang="en-AU"/>
        </a:p>
      </dgm:t>
    </dgm:pt>
    <dgm:pt modelId="{95B60544-57B8-485F-A21F-6647ABD16F60}" type="pres">
      <dgm:prSet presAssocID="{E53153AA-F6E3-4A83-B81B-A0F80507D58C}" presName="compNode" presStyleCnt="0"/>
      <dgm:spPr/>
      <dgm:t>
        <a:bodyPr/>
        <a:lstStyle/>
        <a:p>
          <a:endParaRPr lang="en-AU"/>
        </a:p>
      </dgm:t>
    </dgm:pt>
    <dgm:pt modelId="{FA12F67F-A791-4492-89EF-09E20AE8F101}" type="pres">
      <dgm:prSet presAssocID="{E53153AA-F6E3-4A83-B81B-A0F80507D58C}" presName="dummyConnPt" presStyleCnt="0"/>
      <dgm:spPr/>
      <dgm:t>
        <a:bodyPr/>
        <a:lstStyle/>
        <a:p>
          <a:endParaRPr lang="en-AU"/>
        </a:p>
      </dgm:t>
    </dgm:pt>
    <dgm:pt modelId="{5E9B0BFF-5922-4207-A962-7E0AF14CE5DD}" type="pres">
      <dgm:prSet presAssocID="{E53153AA-F6E3-4A83-B81B-A0F80507D58C}" presName="node" presStyleLbl="node1" presStyleIdx="11" presStyleCnt="2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8DCD983-3443-49B0-9DC8-E983A2F897D8}" type="pres">
      <dgm:prSet presAssocID="{62ECAC62-1E34-473A-B3FA-4DA944E2C0FE}" presName="sibTrans" presStyleLbl="bgSibTrans2D1" presStyleIdx="11" presStyleCnt="24"/>
      <dgm:spPr/>
      <dgm:t>
        <a:bodyPr/>
        <a:lstStyle/>
        <a:p>
          <a:endParaRPr lang="en-AU"/>
        </a:p>
      </dgm:t>
    </dgm:pt>
    <dgm:pt modelId="{E4930298-493D-4CC3-89C2-7D04D0009A49}" type="pres">
      <dgm:prSet presAssocID="{33DB2810-E68E-4142-97C5-E4F00A139BD2}" presName="compNode" presStyleCnt="0"/>
      <dgm:spPr/>
      <dgm:t>
        <a:bodyPr/>
        <a:lstStyle/>
        <a:p>
          <a:endParaRPr lang="en-AU"/>
        </a:p>
      </dgm:t>
    </dgm:pt>
    <dgm:pt modelId="{8BA2E0D3-CB4A-4B5E-85C2-31420D4ACCD1}" type="pres">
      <dgm:prSet presAssocID="{33DB2810-E68E-4142-97C5-E4F00A139BD2}" presName="dummyConnPt" presStyleCnt="0"/>
      <dgm:spPr/>
      <dgm:t>
        <a:bodyPr/>
        <a:lstStyle/>
        <a:p>
          <a:endParaRPr lang="en-AU"/>
        </a:p>
      </dgm:t>
    </dgm:pt>
    <dgm:pt modelId="{5754F30E-D0C7-483B-96CF-13F06064925E}" type="pres">
      <dgm:prSet presAssocID="{33DB2810-E68E-4142-97C5-E4F00A139BD2}" presName="node" presStyleLbl="node1" presStyleIdx="12" presStyleCnt="2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91BDFA0-D0A4-487D-88D1-40017C8DB808}" type="pres">
      <dgm:prSet presAssocID="{1548FBEB-DA07-41D1-8983-1D4BCD2ABB3E}" presName="sibTrans" presStyleLbl="bgSibTrans2D1" presStyleIdx="12" presStyleCnt="24"/>
      <dgm:spPr/>
      <dgm:t>
        <a:bodyPr/>
        <a:lstStyle/>
        <a:p>
          <a:endParaRPr lang="en-AU"/>
        </a:p>
      </dgm:t>
    </dgm:pt>
    <dgm:pt modelId="{8A348F44-8132-442E-8EB5-31E5DF632FCB}" type="pres">
      <dgm:prSet presAssocID="{6E607BEA-18C9-4C5E-90F0-B6540103C768}" presName="compNode" presStyleCnt="0"/>
      <dgm:spPr/>
      <dgm:t>
        <a:bodyPr/>
        <a:lstStyle/>
        <a:p>
          <a:endParaRPr lang="en-AU"/>
        </a:p>
      </dgm:t>
    </dgm:pt>
    <dgm:pt modelId="{72C25D9C-40C9-45CF-B026-B5725BDB291C}" type="pres">
      <dgm:prSet presAssocID="{6E607BEA-18C9-4C5E-90F0-B6540103C768}" presName="dummyConnPt" presStyleCnt="0"/>
      <dgm:spPr/>
      <dgm:t>
        <a:bodyPr/>
        <a:lstStyle/>
        <a:p>
          <a:endParaRPr lang="en-AU"/>
        </a:p>
      </dgm:t>
    </dgm:pt>
    <dgm:pt modelId="{8C310E8B-132C-4F86-B8B5-241D67F1243C}" type="pres">
      <dgm:prSet presAssocID="{6E607BEA-18C9-4C5E-90F0-B6540103C768}" presName="node" presStyleLbl="node1" presStyleIdx="13" presStyleCnt="2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21816E1-55CC-4815-9BAA-A58B3FD15ED4}" type="pres">
      <dgm:prSet presAssocID="{BCA47ED1-8516-44F3-9981-1075E06A8775}" presName="sibTrans" presStyleLbl="bgSibTrans2D1" presStyleIdx="13" presStyleCnt="24"/>
      <dgm:spPr/>
      <dgm:t>
        <a:bodyPr/>
        <a:lstStyle/>
        <a:p>
          <a:endParaRPr lang="en-AU"/>
        </a:p>
      </dgm:t>
    </dgm:pt>
    <dgm:pt modelId="{6FAC52E7-8399-41E6-9B32-D1CB7BD6D888}" type="pres">
      <dgm:prSet presAssocID="{E166F2B1-595C-444D-8FF0-1F6A16F00318}" presName="compNode" presStyleCnt="0"/>
      <dgm:spPr/>
      <dgm:t>
        <a:bodyPr/>
        <a:lstStyle/>
        <a:p>
          <a:endParaRPr lang="en-AU"/>
        </a:p>
      </dgm:t>
    </dgm:pt>
    <dgm:pt modelId="{D591F889-5318-4CEA-8008-83050CF6944A}" type="pres">
      <dgm:prSet presAssocID="{E166F2B1-595C-444D-8FF0-1F6A16F00318}" presName="dummyConnPt" presStyleCnt="0"/>
      <dgm:spPr/>
      <dgm:t>
        <a:bodyPr/>
        <a:lstStyle/>
        <a:p>
          <a:endParaRPr lang="en-AU"/>
        </a:p>
      </dgm:t>
    </dgm:pt>
    <dgm:pt modelId="{9882B956-97FC-4DCB-923C-70ED2157418D}" type="pres">
      <dgm:prSet presAssocID="{E166F2B1-595C-444D-8FF0-1F6A16F00318}" presName="node" presStyleLbl="node1" presStyleIdx="14" presStyleCnt="2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8BBE100-82CC-44F3-901B-0A078687A28F}" type="pres">
      <dgm:prSet presAssocID="{820325ED-E797-4870-AF21-8D7ADA85AD92}" presName="sibTrans" presStyleLbl="bgSibTrans2D1" presStyleIdx="14" presStyleCnt="24"/>
      <dgm:spPr/>
      <dgm:t>
        <a:bodyPr/>
        <a:lstStyle/>
        <a:p>
          <a:endParaRPr lang="en-AU"/>
        </a:p>
      </dgm:t>
    </dgm:pt>
    <dgm:pt modelId="{12B877C4-6E81-4F69-8594-E824B7F98A8C}" type="pres">
      <dgm:prSet presAssocID="{F48FE74F-FF36-40A5-9BF4-13C89E559A84}" presName="compNode" presStyleCnt="0"/>
      <dgm:spPr/>
      <dgm:t>
        <a:bodyPr/>
        <a:lstStyle/>
        <a:p>
          <a:endParaRPr lang="en-AU"/>
        </a:p>
      </dgm:t>
    </dgm:pt>
    <dgm:pt modelId="{E19D9260-9B56-4839-B759-3D0FC927AAF3}" type="pres">
      <dgm:prSet presAssocID="{F48FE74F-FF36-40A5-9BF4-13C89E559A84}" presName="dummyConnPt" presStyleCnt="0"/>
      <dgm:spPr/>
      <dgm:t>
        <a:bodyPr/>
        <a:lstStyle/>
        <a:p>
          <a:endParaRPr lang="en-AU"/>
        </a:p>
      </dgm:t>
    </dgm:pt>
    <dgm:pt modelId="{F197C7AB-6A44-4901-BF38-7F98772A0852}" type="pres">
      <dgm:prSet presAssocID="{F48FE74F-FF36-40A5-9BF4-13C89E559A84}" presName="node" presStyleLbl="node1" presStyleIdx="15" presStyleCnt="2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5C7D993-4949-4F45-9A7F-9CCCB41F445A}" type="pres">
      <dgm:prSet presAssocID="{37E73ABB-C700-4E1D-B2DA-7F49B5B570B0}" presName="sibTrans" presStyleLbl="bgSibTrans2D1" presStyleIdx="15" presStyleCnt="24"/>
      <dgm:spPr/>
      <dgm:t>
        <a:bodyPr/>
        <a:lstStyle/>
        <a:p>
          <a:endParaRPr lang="en-AU"/>
        </a:p>
      </dgm:t>
    </dgm:pt>
    <dgm:pt modelId="{A04997E6-C7F4-4B27-A74B-FA72C2ACB256}" type="pres">
      <dgm:prSet presAssocID="{BE54BB77-7953-4375-B89E-4B1C5D9E355F}" presName="compNode" presStyleCnt="0"/>
      <dgm:spPr/>
      <dgm:t>
        <a:bodyPr/>
        <a:lstStyle/>
        <a:p>
          <a:endParaRPr lang="en-AU"/>
        </a:p>
      </dgm:t>
    </dgm:pt>
    <dgm:pt modelId="{0860F44C-31BD-460D-8BA8-4646072DD55D}" type="pres">
      <dgm:prSet presAssocID="{BE54BB77-7953-4375-B89E-4B1C5D9E355F}" presName="dummyConnPt" presStyleCnt="0"/>
      <dgm:spPr/>
      <dgm:t>
        <a:bodyPr/>
        <a:lstStyle/>
        <a:p>
          <a:endParaRPr lang="en-AU"/>
        </a:p>
      </dgm:t>
    </dgm:pt>
    <dgm:pt modelId="{527C155D-94F6-47FF-8058-B79D9BB05518}" type="pres">
      <dgm:prSet presAssocID="{BE54BB77-7953-4375-B89E-4B1C5D9E355F}" presName="node" presStyleLbl="node1" presStyleIdx="16" presStyleCnt="2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C51D79A-BA11-4A70-B8FD-71FD1B87315D}" type="pres">
      <dgm:prSet presAssocID="{CE07F97B-18A6-4B8C-BE6B-FE4303F9948D}" presName="sibTrans" presStyleLbl="bgSibTrans2D1" presStyleIdx="16" presStyleCnt="24"/>
      <dgm:spPr/>
      <dgm:t>
        <a:bodyPr/>
        <a:lstStyle/>
        <a:p>
          <a:endParaRPr lang="en-AU"/>
        </a:p>
      </dgm:t>
    </dgm:pt>
    <dgm:pt modelId="{C7A0BD6E-CB24-4BF4-8782-36F968133918}" type="pres">
      <dgm:prSet presAssocID="{25E02A44-7F7F-4EE6-81A3-B193AD4B3185}" presName="compNode" presStyleCnt="0"/>
      <dgm:spPr/>
      <dgm:t>
        <a:bodyPr/>
        <a:lstStyle/>
        <a:p>
          <a:endParaRPr lang="en-AU"/>
        </a:p>
      </dgm:t>
    </dgm:pt>
    <dgm:pt modelId="{F168FBE6-EE51-424A-A1AA-AE5A83773682}" type="pres">
      <dgm:prSet presAssocID="{25E02A44-7F7F-4EE6-81A3-B193AD4B3185}" presName="dummyConnPt" presStyleCnt="0"/>
      <dgm:spPr/>
      <dgm:t>
        <a:bodyPr/>
        <a:lstStyle/>
        <a:p>
          <a:endParaRPr lang="en-AU"/>
        </a:p>
      </dgm:t>
    </dgm:pt>
    <dgm:pt modelId="{39F05E69-A068-4A70-BD99-B89769F4B5CD}" type="pres">
      <dgm:prSet presAssocID="{25E02A44-7F7F-4EE6-81A3-B193AD4B3185}" presName="node" presStyleLbl="node1" presStyleIdx="17" presStyleCnt="2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5BDE01B-DC53-49FC-AE48-9E6A733ABFB9}" type="pres">
      <dgm:prSet presAssocID="{9B6115A9-4B7C-4122-A07C-FD4D26892535}" presName="sibTrans" presStyleLbl="bgSibTrans2D1" presStyleIdx="17" presStyleCnt="24"/>
      <dgm:spPr/>
      <dgm:t>
        <a:bodyPr/>
        <a:lstStyle/>
        <a:p>
          <a:endParaRPr lang="en-AU"/>
        </a:p>
      </dgm:t>
    </dgm:pt>
    <dgm:pt modelId="{2817B32F-C40A-457A-AEFF-030E8A3A0372}" type="pres">
      <dgm:prSet presAssocID="{5E041A95-5508-4F40-AB01-68E6637AA1D0}" presName="compNode" presStyleCnt="0"/>
      <dgm:spPr/>
      <dgm:t>
        <a:bodyPr/>
        <a:lstStyle/>
        <a:p>
          <a:endParaRPr lang="en-AU"/>
        </a:p>
      </dgm:t>
    </dgm:pt>
    <dgm:pt modelId="{CAFC1881-4286-452D-A84C-672D834146FD}" type="pres">
      <dgm:prSet presAssocID="{5E041A95-5508-4F40-AB01-68E6637AA1D0}" presName="dummyConnPt" presStyleCnt="0"/>
      <dgm:spPr/>
      <dgm:t>
        <a:bodyPr/>
        <a:lstStyle/>
        <a:p>
          <a:endParaRPr lang="en-AU"/>
        </a:p>
      </dgm:t>
    </dgm:pt>
    <dgm:pt modelId="{AC5C8875-C034-4657-B957-0347710ACF6C}" type="pres">
      <dgm:prSet presAssocID="{5E041A95-5508-4F40-AB01-68E6637AA1D0}" presName="node" presStyleLbl="node1" presStyleIdx="18" presStyleCnt="2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1E517BA-5C8C-4804-8802-65FA340CA560}" type="pres">
      <dgm:prSet presAssocID="{802376A1-162F-4B5C-BEDD-A5FA3C2194C1}" presName="sibTrans" presStyleLbl="bgSibTrans2D1" presStyleIdx="18" presStyleCnt="24"/>
      <dgm:spPr/>
      <dgm:t>
        <a:bodyPr/>
        <a:lstStyle/>
        <a:p>
          <a:endParaRPr lang="en-AU"/>
        </a:p>
      </dgm:t>
    </dgm:pt>
    <dgm:pt modelId="{372E3911-7D64-495F-88C4-DD3EE1C751CC}" type="pres">
      <dgm:prSet presAssocID="{D5507F35-B333-48DD-B47D-1A3A742BF7C8}" presName="compNode" presStyleCnt="0"/>
      <dgm:spPr/>
      <dgm:t>
        <a:bodyPr/>
        <a:lstStyle/>
        <a:p>
          <a:endParaRPr lang="en-AU"/>
        </a:p>
      </dgm:t>
    </dgm:pt>
    <dgm:pt modelId="{467B9881-7337-4F18-BEF4-2356E325EA86}" type="pres">
      <dgm:prSet presAssocID="{D5507F35-B333-48DD-B47D-1A3A742BF7C8}" presName="dummyConnPt" presStyleCnt="0"/>
      <dgm:spPr/>
      <dgm:t>
        <a:bodyPr/>
        <a:lstStyle/>
        <a:p>
          <a:endParaRPr lang="en-AU"/>
        </a:p>
      </dgm:t>
    </dgm:pt>
    <dgm:pt modelId="{91E2619B-8FA7-4522-893F-5AE1B6166658}" type="pres">
      <dgm:prSet presAssocID="{D5507F35-B333-48DD-B47D-1A3A742BF7C8}" presName="node" presStyleLbl="node1" presStyleIdx="19" presStyleCnt="2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3D4272B-84DB-438F-AAB4-8B61D6D8CB93}" type="pres">
      <dgm:prSet presAssocID="{107F457A-7A9A-4975-9338-D894335FC17E}" presName="sibTrans" presStyleLbl="bgSibTrans2D1" presStyleIdx="19" presStyleCnt="24"/>
      <dgm:spPr/>
      <dgm:t>
        <a:bodyPr/>
        <a:lstStyle/>
        <a:p>
          <a:endParaRPr lang="en-AU"/>
        </a:p>
      </dgm:t>
    </dgm:pt>
    <dgm:pt modelId="{C81F1974-4FCD-4C7B-A33C-33ADBE6042BF}" type="pres">
      <dgm:prSet presAssocID="{C0E2C015-0C02-462E-B57C-22B2E2C0C62A}" presName="compNode" presStyleCnt="0"/>
      <dgm:spPr/>
      <dgm:t>
        <a:bodyPr/>
        <a:lstStyle/>
        <a:p>
          <a:endParaRPr lang="en-AU"/>
        </a:p>
      </dgm:t>
    </dgm:pt>
    <dgm:pt modelId="{D11DB94C-FD35-4B73-92B2-6881749F5578}" type="pres">
      <dgm:prSet presAssocID="{C0E2C015-0C02-462E-B57C-22B2E2C0C62A}" presName="dummyConnPt" presStyleCnt="0"/>
      <dgm:spPr/>
      <dgm:t>
        <a:bodyPr/>
        <a:lstStyle/>
        <a:p>
          <a:endParaRPr lang="en-AU"/>
        </a:p>
      </dgm:t>
    </dgm:pt>
    <dgm:pt modelId="{37F0FF3D-4CD8-40BB-9A53-11E152EE187F}" type="pres">
      <dgm:prSet presAssocID="{C0E2C015-0C02-462E-B57C-22B2E2C0C62A}" presName="node" presStyleLbl="node1" presStyleIdx="20" presStyleCnt="2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8BD7EA6-9ACB-4B02-9AFA-C85D01F5632E}" type="pres">
      <dgm:prSet presAssocID="{7D3B914A-2093-418B-920D-9D1AD33CA997}" presName="sibTrans" presStyleLbl="bgSibTrans2D1" presStyleIdx="20" presStyleCnt="24"/>
      <dgm:spPr/>
      <dgm:t>
        <a:bodyPr/>
        <a:lstStyle/>
        <a:p>
          <a:endParaRPr lang="en-AU"/>
        </a:p>
      </dgm:t>
    </dgm:pt>
    <dgm:pt modelId="{066863B8-8BC7-4825-A313-2B0015FFA25B}" type="pres">
      <dgm:prSet presAssocID="{C2291CCF-6425-4392-A570-8913590E69A9}" presName="compNode" presStyleCnt="0"/>
      <dgm:spPr/>
      <dgm:t>
        <a:bodyPr/>
        <a:lstStyle/>
        <a:p>
          <a:endParaRPr lang="en-AU"/>
        </a:p>
      </dgm:t>
    </dgm:pt>
    <dgm:pt modelId="{E5CBF447-DA91-4971-B107-3625EE6CBCF1}" type="pres">
      <dgm:prSet presAssocID="{C2291CCF-6425-4392-A570-8913590E69A9}" presName="dummyConnPt" presStyleCnt="0"/>
      <dgm:spPr/>
      <dgm:t>
        <a:bodyPr/>
        <a:lstStyle/>
        <a:p>
          <a:endParaRPr lang="en-AU"/>
        </a:p>
      </dgm:t>
    </dgm:pt>
    <dgm:pt modelId="{5D32D9BE-2345-4A13-BF42-607515A07822}" type="pres">
      <dgm:prSet presAssocID="{C2291CCF-6425-4392-A570-8913590E69A9}" presName="node" presStyleLbl="node1" presStyleIdx="21" presStyleCnt="2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A655CB3-2DBF-4AD5-8BB7-81A923D597DB}" type="pres">
      <dgm:prSet presAssocID="{4331D421-0FC2-4389-A703-935E5B424639}" presName="sibTrans" presStyleLbl="bgSibTrans2D1" presStyleIdx="21" presStyleCnt="24"/>
      <dgm:spPr/>
      <dgm:t>
        <a:bodyPr/>
        <a:lstStyle/>
        <a:p>
          <a:endParaRPr lang="en-AU"/>
        </a:p>
      </dgm:t>
    </dgm:pt>
    <dgm:pt modelId="{85D32A4E-854A-487A-B3B0-C5D3F585C10B}" type="pres">
      <dgm:prSet presAssocID="{90EE0E5C-26B3-4D8D-86EF-3A69E0742D82}" presName="compNode" presStyleCnt="0"/>
      <dgm:spPr/>
      <dgm:t>
        <a:bodyPr/>
        <a:lstStyle/>
        <a:p>
          <a:endParaRPr lang="en-AU"/>
        </a:p>
      </dgm:t>
    </dgm:pt>
    <dgm:pt modelId="{0389BA67-DF34-4B80-ADE3-C9F1997422D5}" type="pres">
      <dgm:prSet presAssocID="{90EE0E5C-26B3-4D8D-86EF-3A69E0742D82}" presName="dummyConnPt" presStyleCnt="0"/>
      <dgm:spPr/>
      <dgm:t>
        <a:bodyPr/>
        <a:lstStyle/>
        <a:p>
          <a:endParaRPr lang="en-AU"/>
        </a:p>
      </dgm:t>
    </dgm:pt>
    <dgm:pt modelId="{119B677D-52DB-4DE8-8128-935CE0489C17}" type="pres">
      <dgm:prSet presAssocID="{90EE0E5C-26B3-4D8D-86EF-3A69E0742D82}" presName="node" presStyleLbl="node1" presStyleIdx="22" presStyleCnt="2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74CB9D1-BCF3-4B20-B47A-7149C3CB4F16}" type="pres">
      <dgm:prSet presAssocID="{0E323904-CAF0-4011-82BF-024DEBB1E2C4}" presName="sibTrans" presStyleLbl="bgSibTrans2D1" presStyleIdx="22" presStyleCnt="24"/>
      <dgm:spPr/>
      <dgm:t>
        <a:bodyPr/>
        <a:lstStyle/>
        <a:p>
          <a:endParaRPr lang="en-AU"/>
        </a:p>
      </dgm:t>
    </dgm:pt>
    <dgm:pt modelId="{8FF2F2A4-BB08-4984-BEAD-194F4183368E}" type="pres">
      <dgm:prSet presAssocID="{FB21FBAB-73C6-4FB1-8E2C-AD226E54AEFC}" presName="compNode" presStyleCnt="0"/>
      <dgm:spPr/>
      <dgm:t>
        <a:bodyPr/>
        <a:lstStyle/>
        <a:p>
          <a:endParaRPr lang="en-AU"/>
        </a:p>
      </dgm:t>
    </dgm:pt>
    <dgm:pt modelId="{2C31D4BF-50DA-44AD-A530-57572AFBE294}" type="pres">
      <dgm:prSet presAssocID="{FB21FBAB-73C6-4FB1-8E2C-AD226E54AEFC}" presName="dummyConnPt" presStyleCnt="0"/>
      <dgm:spPr/>
      <dgm:t>
        <a:bodyPr/>
        <a:lstStyle/>
        <a:p>
          <a:endParaRPr lang="en-AU"/>
        </a:p>
      </dgm:t>
    </dgm:pt>
    <dgm:pt modelId="{D79654C2-5EFE-4408-A9AF-73A3C2670F43}" type="pres">
      <dgm:prSet presAssocID="{FB21FBAB-73C6-4FB1-8E2C-AD226E54AEFC}" presName="node" presStyleLbl="node1" presStyleIdx="23" presStyleCnt="2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E65CEAB-2AE9-4363-A21D-2692D8B50645}" type="pres">
      <dgm:prSet presAssocID="{C50963DB-2EA5-4D37-BA3B-5D577D7F6184}" presName="sibTrans" presStyleLbl="bgSibTrans2D1" presStyleIdx="23" presStyleCnt="24"/>
      <dgm:spPr/>
      <dgm:t>
        <a:bodyPr/>
        <a:lstStyle/>
        <a:p>
          <a:endParaRPr lang="en-AU"/>
        </a:p>
      </dgm:t>
    </dgm:pt>
    <dgm:pt modelId="{743B986C-0662-4D87-A4DA-71E8FF832D75}" type="pres">
      <dgm:prSet presAssocID="{6D2A011E-665A-4C5D-9AF1-94A6B837FEFD}" presName="compNode" presStyleCnt="0"/>
      <dgm:spPr/>
      <dgm:t>
        <a:bodyPr/>
        <a:lstStyle/>
        <a:p>
          <a:endParaRPr lang="en-AU"/>
        </a:p>
      </dgm:t>
    </dgm:pt>
    <dgm:pt modelId="{54B2615C-0198-465D-BC34-0538808C0453}" type="pres">
      <dgm:prSet presAssocID="{6D2A011E-665A-4C5D-9AF1-94A6B837FEFD}" presName="dummyConnPt" presStyleCnt="0"/>
      <dgm:spPr/>
      <dgm:t>
        <a:bodyPr/>
        <a:lstStyle/>
        <a:p>
          <a:endParaRPr lang="en-AU"/>
        </a:p>
      </dgm:t>
    </dgm:pt>
    <dgm:pt modelId="{C85207EA-2C7C-40EA-825D-96333B2A3ADC}" type="pres">
      <dgm:prSet presAssocID="{6D2A011E-665A-4C5D-9AF1-94A6B837FEFD}" presName="node" presStyleLbl="node1" presStyleIdx="24" presStyleCnt="2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5EAED7FF-7771-4818-9D71-ED73CC7BA1EC}" type="presOf" srcId="{362E13A8-2C92-4E34-8174-E5FB2E36F75F}" destId="{9233077B-D1C1-477E-A6D6-FFD2210E5066}" srcOrd="0" destOrd="0" presId="urn:microsoft.com/office/officeart/2005/8/layout/bProcess4"/>
    <dgm:cxn modelId="{B37B4AF6-2574-4C93-8BEF-901C216D261F}" srcId="{B8F8E61C-36DE-46FB-A703-B4B98754DE2B}" destId="{D79F390B-B73B-4D2C-839E-29C90F0A54FA}" srcOrd="1" destOrd="0" parTransId="{C6FC25CC-946A-4EA4-8219-75D78E2336EF}" sibTransId="{6CC5AF7B-9440-4FD3-96EC-A2D7D996A4C7}"/>
    <dgm:cxn modelId="{43F32217-DBE4-429B-83C6-523C13B906FC}" srcId="{B8F8E61C-36DE-46FB-A703-B4B98754DE2B}" destId="{D5507F35-B333-48DD-B47D-1A3A742BF7C8}" srcOrd="19" destOrd="0" parTransId="{E051D9F4-5904-4F36-810F-9C597F2ACC44}" sibTransId="{107F457A-7A9A-4975-9338-D894335FC17E}"/>
    <dgm:cxn modelId="{A01AC493-2187-4612-93BB-207C19C0C437}" srcId="{B8F8E61C-36DE-46FB-A703-B4B98754DE2B}" destId="{C2291CCF-6425-4392-A570-8913590E69A9}" srcOrd="21" destOrd="0" parTransId="{ACD78BEA-9DBB-42AD-81F4-50D88A6F83AB}" sibTransId="{4331D421-0FC2-4389-A703-935E5B424639}"/>
    <dgm:cxn modelId="{17412908-1BEE-4E32-8DD8-991F0DF1416A}" srcId="{B8F8E61C-36DE-46FB-A703-B4B98754DE2B}" destId="{052E7CD8-2FBC-4EFC-BD99-12DD593F7921}" srcOrd="4" destOrd="0" parTransId="{5A82CA75-1D7F-417F-A675-66636325160E}" sibTransId="{4F9FD220-4E6B-475A-A3BD-E6DF83DF6512}"/>
    <dgm:cxn modelId="{36AAAC2B-4894-4A44-A56B-D3BA36D3FC29}" srcId="{B8F8E61C-36DE-46FB-A703-B4B98754DE2B}" destId="{4307C49A-E1EE-4C9A-AD0D-519C57ADC4A2}" srcOrd="0" destOrd="0" parTransId="{4FA03E39-F34D-4110-B05B-87C942DEFB61}" sibTransId="{597ECCAB-8E63-4DEB-A67F-704A9FE7E40F}"/>
    <dgm:cxn modelId="{A61163F2-2B66-486B-A702-8B9B6359A467}" type="presOf" srcId="{4F9FD220-4E6B-475A-A3BD-E6DF83DF6512}" destId="{7DF013EE-3BE0-43F7-A12A-F9F3EFEF505C}" srcOrd="0" destOrd="0" presId="urn:microsoft.com/office/officeart/2005/8/layout/bProcess4"/>
    <dgm:cxn modelId="{A863CF52-3FEA-4CC8-875F-C09BDD1B193E}" type="presOf" srcId="{107F457A-7A9A-4975-9338-D894335FC17E}" destId="{E3D4272B-84DB-438F-AAB4-8B61D6D8CB93}" srcOrd="0" destOrd="0" presId="urn:microsoft.com/office/officeart/2005/8/layout/bProcess4"/>
    <dgm:cxn modelId="{8677C2B6-2A7E-48E0-A332-813FF27BDB5B}" type="presOf" srcId="{C50963DB-2EA5-4D37-BA3B-5D577D7F6184}" destId="{AE65CEAB-2AE9-4363-A21D-2692D8B50645}" srcOrd="0" destOrd="0" presId="urn:microsoft.com/office/officeart/2005/8/layout/bProcess4"/>
    <dgm:cxn modelId="{4949DE8A-ADFF-468A-AD99-08E0FDC6B589}" type="presOf" srcId="{9678D4B8-8453-4568-A84F-E580AB60EE37}" destId="{07666F77-5315-4401-A410-E1DA52064911}" srcOrd="0" destOrd="0" presId="urn:microsoft.com/office/officeart/2005/8/layout/bProcess4"/>
    <dgm:cxn modelId="{F4A4FCA2-3AD1-431A-824E-956A4A4ECFE8}" type="presOf" srcId="{597ECCAB-8E63-4DEB-A67F-704A9FE7E40F}" destId="{F8B2A013-B70D-450C-A032-568F0553ADC2}" srcOrd="0" destOrd="0" presId="urn:microsoft.com/office/officeart/2005/8/layout/bProcess4"/>
    <dgm:cxn modelId="{177A13E2-EEC5-4BA3-9200-07029489CFFD}" type="presOf" srcId="{820325ED-E797-4870-AF21-8D7ADA85AD92}" destId="{78BBE100-82CC-44F3-901B-0A078687A28F}" srcOrd="0" destOrd="0" presId="urn:microsoft.com/office/officeart/2005/8/layout/bProcess4"/>
    <dgm:cxn modelId="{10F3917B-C071-450C-B29A-6A1AF9602F8F}" type="presOf" srcId="{25E02A44-7F7F-4EE6-81A3-B193AD4B3185}" destId="{39F05E69-A068-4A70-BD99-B89769F4B5CD}" srcOrd="0" destOrd="0" presId="urn:microsoft.com/office/officeart/2005/8/layout/bProcess4"/>
    <dgm:cxn modelId="{1A5500ED-CBED-42BF-ABC5-272D2FAEADBA}" type="presOf" srcId="{62ECAC62-1E34-473A-B3FA-4DA944E2C0FE}" destId="{88DCD983-3443-49B0-9DC8-E983A2F897D8}" srcOrd="0" destOrd="0" presId="urn:microsoft.com/office/officeart/2005/8/layout/bProcess4"/>
    <dgm:cxn modelId="{92875189-3173-4EF9-A71F-6E80B6398B3C}" type="presOf" srcId="{F07CD4E9-58C7-47AD-AB9C-997A4F526453}" destId="{E29354B2-FC4F-4E93-9994-F9D825929790}" srcOrd="0" destOrd="0" presId="urn:microsoft.com/office/officeart/2005/8/layout/bProcess4"/>
    <dgm:cxn modelId="{67E747BD-919C-411F-ABE9-CB3C4BDDFA6D}" type="presOf" srcId="{4331D421-0FC2-4389-A703-935E5B424639}" destId="{4A655CB3-2DBF-4AD5-8BB7-81A923D597DB}" srcOrd="0" destOrd="0" presId="urn:microsoft.com/office/officeart/2005/8/layout/bProcess4"/>
    <dgm:cxn modelId="{B19CCA63-C568-42A5-A348-3A99A965105E}" type="presOf" srcId="{39DA95F0-6A4D-4F5A-ABBA-15192D2AABFE}" destId="{6FD4F4E0-4124-49E2-9B61-BEEBBCD414E5}" srcOrd="0" destOrd="0" presId="urn:microsoft.com/office/officeart/2005/8/layout/bProcess4"/>
    <dgm:cxn modelId="{D51A9138-946D-4B88-A547-8CB85C03DDC5}" type="presOf" srcId="{C5901B46-E482-43C5-854B-665FD843DC37}" destId="{097B45A6-26E5-4322-88B5-3045F9C90BC8}" srcOrd="0" destOrd="0" presId="urn:microsoft.com/office/officeart/2005/8/layout/bProcess4"/>
    <dgm:cxn modelId="{6426E806-BD06-483C-B263-059CFD73D402}" type="presOf" srcId="{C2291CCF-6425-4392-A570-8913590E69A9}" destId="{5D32D9BE-2345-4A13-BF42-607515A07822}" srcOrd="0" destOrd="0" presId="urn:microsoft.com/office/officeart/2005/8/layout/bProcess4"/>
    <dgm:cxn modelId="{4047C120-2A59-472D-B2BA-645ADDFBC20E}" srcId="{B8F8E61C-36DE-46FB-A703-B4B98754DE2B}" destId="{8035ECD3-B1DF-437D-8FC6-D105E40C8445}" srcOrd="7" destOrd="0" parTransId="{CFED850C-247B-4F3B-BB51-72EA0044A6FA}" sibTransId="{F07CD4E9-58C7-47AD-AB9C-997A4F526453}"/>
    <dgm:cxn modelId="{41E34FEA-6969-432E-9F24-9B70EEE27E95}" type="presOf" srcId="{FB21FBAB-73C6-4FB1-8E2C-AD226E54AEFC}" destId="{D79654C2-5EFE-4408-A9AF-73A3C2670F43}" srcOrd="0" destOrd="0" presId="urn:microsoft.com/office/officeart/2005/8/layout/bProcess4"/>
    <dgm:cxn modelId="{59990D7B-FB5D-4559-B43B-DA7C79F3BBEC}" type="presOf" srcId="{D04C1BAF-1F30-4BE0-94F7-B6438F296B85}" destId="{AA542CD0-7C1E-4DCF-BE54-BE840DEC3344}" srcOrd="0" destOrd="0" presId="urn:microsoft.com/office/officeart/2005/8/layout/bProcess4"/>
    <dgm:cxn modelId="{C02B6965-6DFA-45B4-B95A-BA97EDD77A39}" srcId="{B8F8E61C-36DE-46FB-A703-B4B98754DE2B}" destId="{9678D4B8-8453-4568-A84F-E580AB60EE37}" srcOrd="5" destOrd="0" parTransId="{F53727C5-46EF-4809-8EC0-9597C23DDD9A}" sibTransId="{8B1833AD-BD13-4CC8-A72F-CDB6DED60C45}"/>
    <dgm:cxn modelId="{9DF4C4AA-3C24-45BD-910A-CBBB8495D057}" srcId="{B8F8E61C-36DE-46FB-A703-B4B98754DE2B}" destId="{AEA56F86-C7FF-41B4-8B9D-309783F136D1}" srcOrd="3" destOrd="0" parTransId="{AABF6B34-C793-43E1-9B6E-2ED91D994280}" sibTransId="{16DD1A81-01EE-49FA-A32E-4933A446D1F7}"/>
    <dgm:cxn modelId="{CCF90645-5DD3-4EC6-9E5D-94A39EE8470F}" type="presOf" srcId="{8035ECD3-B1DF-437D-8FC6-D105E40C8445}" destId="{F38CEEEB-349F-4094-AD26-ED4A9A9ACDC6}" srcOrd="0" destOrd="0" presId="urn:microsoft.com/office/officeart/2005/8/layout/bProcess4"/>
    <dgm:cxn modelId="{5D37673B-30F8-4170-8251-9074F0677C99}" type="presOf" srcId="{33DB2810-E68E-4142-97C5-E4F00A139BD2}" destId="{5754F30E-D0C7-483B-96CF-13F06064925E}" srcOrd="0" destOrd="0" presId="urn:microsoft.com/office/officeart/2005/8/layout/bProcess4"/>
    <dgm:cxn modelId="{F0CD7A78-C3B8-4349-916F-57E1A4C069DA}" srcId="{B8F8E61C-36DE-46FB-A703-B4B98754DE2B}" destId="{0D58366A-C83C-4F8C-AA90-DFEB9A9D2745}" srcOrd="8" destOrd="0" parTransId="{3E522B38-8AE4-4F97-A6AC-5A6BCA8540B7}" sibTransId="{39DA95F0-6A4D-4F5A-ABBA-15192D2AABFE}"/>
    <dgm:cxn modelId="{74D2DB96-E009-4126-BE48-601612BBAA6F}" type="presOf" srcId="{6CC5AF7B-9440-4FD3-96EC-A2D7D996A4C7}" destId="{72CDC096-9B51-4D00-9918-5D48E3BADD24}" srcOrd="0" destOrd="0" presId="urn:microsoft.com/office/officeart/2005/8/layout/bProcess4"/>
    <dgm:cxn modelId="{DCE4F890-7D82-4E6B-A283-8CF7EDAD66AF}" type="presOf" srcId="{0D58366A-C83C-4F8C-AA90-DFEB9A9D2745}" destId="{0E364B0C-AB13-4102-973F-236FEADA6DD6}" srcOrd="0" destOrd="0" presId="urn:microsoft.com/office/officeart/2005/8/layout/bProcess4"/>
    <dgm:cxn modelId="{F080C8EB-EEAC-475A-8521-580009BC5A4B}" srcId="{B8F8E61C-36DE-46FB-A703-B4B98754DE2B}" destId="{C5901B46-E482-43C5-854B-665FD843DC37}" srcOrd="9" destOrd="0" parTransId="{AFDA3115-D772-4771-B918-EDBC98359A79}" sibTransId="{40970F6E-ABEF-4ACA-BEE9-CDBF817AEBC2}"/>
    <dgm:cxn modelId="{31AECBF5-E63E-4B16-ABCC-E9D5B2286DDF}" type="presOf" srcId="{1548FBEB-DA07-41D1-8983-1D4BCD2ABB3E}" destId="{291BDFA0-D0A4-487D-88D1-40017C8DB808}" srcOrd="0" destOrd="0" presId="urn:microsoft.com/office/officeart/2005/8/layout/bProcess4"/>
    <dgm:cxn modelId="{B75F32FB-8006-476A-96EE-E790DDD5FBE6}" type="presOf" srcId="{90EE0E5C-26B3-4D8D-86EF-3A69E0742D82}" destId="{119B677D-52DB-4DE8-8128-935CE0489C17}" srcOrd="0" destOrd="0" presId="urn:microsoft.com/office/officeart/2005/8/layout/bProcess4"/>
    <dgm:cxn modelId="{32D43C7E-96A6-4BA1-A177-7AE85E3D6837}" srcId="{B8F8E61C-36DE-46FB-A703-B4B98754DE2B}" destId="{6D2A011E-665A-4C5D-9AF1-94A6B837FEFD}" srcOrd="24" destOrd="0" parTransId="{A070FD15-C158-4FDB-9A2F-908300649746}" sibTransId="{52545A83-7AF6-4ECA-8851-EAD972C0CFD3}"/>
    <dgm:cxn modelId="{D8DE081E-A0D3-413E-8865-0C39E973CDBF}" type="presOf" srcId="{4307C49A-E1EE-4C9A-AD0D-519C57ADC4A2}" destId="{E6AA31A2-7455-41FD-A9B6-2ACDE662C1FC}" srcOrd="0" destOrd="0" presId="urn:microsoft.com/office/officeart/2005/8/layout/bProcess4"/>
    <dgm:cxn modelId="{13788BC7-A10F-4D57-A0C4-0E94B8DF941B}" type="presOf" srcId="{37E73ABB-C700-4E1D-B2DA-7F49B5B570B0}" destId="{15C7D993-4949-4F45-9A7F-9CCCB41F445A}" srcOrd="0" destOrd="0" presId="urn:microsoft.com/office/officeart/2005/8/layout/bProcess4"/>
    <dgm:cxn modelId="{D3269206-EE1E-4F90-B01E-B6C23849AB22}" srcId="{B8F8E61C-36DE-46FB-A703-B4B98754DE2B}" destId="{33DB2810-E68E-4142-97C5-E4F00A139BD2}" srcOrd="12" destOrd="0" parTransId="{4E156748-B107-4E49-8F03-990041BA3934}" sibTransId="{1548FBEB-DA07-41D1-8983-1D4BCD2ABB3E}"/>
    <dgm:cxn modelId="{7E3A3F89-A326-4C60-ADBC-7B8765FAB994}" srcId="{B8F8E61C-36DE-46FB-A703-B4B98754DE2B}" destId="{698BD503-617C-4BA5-A0F5-9EA6B73DBDF5}" srcOrd="10" destOrd="0" parTransId="{FFB8E66A-EC03-4CC4-8F45-0BB763F035BD}" sibTransId="{362E13A8-2C92-4E34-8174-E5FB2E36F75F}"/>
    <dgm:cxn modelId="{A0C9A6C4-C3A6-4657-8115-C555C801ED2C}" srcId="{B8F8E61C-36DE-46FB-A703-B4B98754DE2B}" destId="{E166F2B1-595C-444D-8FF0-1F6A16F00318}" srcOrd="14" destOrd="0" parTransId="{57657BDD-4998-42CB-B299-77ABEAADEAF0}" sibTransId="{820325ED-E797-4870-AF21-8D7ADA85AD92}"/>
    <dgm:cxn modelId="{79D520ED-F0F5-496C-9ED6-F4E96F625211}" srcId="{B8F8E61C-36DE-46FB-A703-B4B98754DE2B}" destId="{C0E2C015-0C02-462E-B57C-22B2E2C0C62A}" srcOrd="20" destOrd="0" parTransId="{CD54A283-0234-475D-B624-026ADD75849D}" sibTransId="{7D3B914A-2093-418B-920D-9D1AD33CA997}"/>
    <dgm:cxn modelId="{BF163346-21D0-46F9-82AC-8087D6391ACB}" srcId="{B8F8E61C-36DE-46FB-A703-B4B98754DE2B}" destId="{E53153AA-F6E3-4A83-B81B-A0F80507D58C}" srcOrd="11" destOrd="0" parTransId="{03EF6128-ACC3-4527-867F-CE39EB6B972F}" sibTransId="{62ECAC62-1E34-473A-B3FA-4DA944E2C0FE}"/>
    <dgm:cxn modelId="{D9001297-DFDA-4935-A043-5B93A13286F4}" type="presOf" srcId="{E166F2B1-595C-444D-8FF0-1F6A16F00318}" destId="{9882B956-97FC-4DCB-923C-70ED2157418D}" srcOrd="0" destOrd="0" presId="urn:microsoft.com/office/officeart/2005/8/layout/bProcess4"/>
    <dgm:cxn modelId="{69224EBB-1DF6-4319-8122-3628C8086E8B}" type="presOf" srcId="{DDE0B260-D6C4-4662-9FE2-287DB9B57D05}" destId="{3511FF40-5710-4150-B446-EAEE8C96F1A8}" srcOrd="0" destOrd="0" presId="urn:microsoft.com/office/officeart/2005/8/layout/bProcess4"/>
    <dgm:cxn modelId="{1C404EF4-2914-442B-895D-822636A0A34A}" type="presOf" srcId="{6D2A011E-665A-4C5D-9AF1-94A6B837FEFD}" destId="{C85207EA-2C7C-40EA-825D-96333B2A3ADC}" srcOrd="0" destOrd="0" presId="urn:microsoft.com/office/officeart/2005/8/layout/bProcess4"/>
    <dgm:cxn modelId="{68FC2AA9-8670-44D5-BF1E-5FE27C9E2608}" type="presOf" srcId="{9B6115A9-4B7C-4122-A07C-FD4D26892535}" destId="{55BDE01B-DC53-49FC-AE48-9E6A733ABFB9}" srcOrd="0" destOrd="0" presId="urn:microsoft.com/office/officeart/2005/8/layout/bProcess4"/>
    <dgm:cxn modelId="{797BB203-931C-4D1A-A964-2143C825A2E4}" type="presOf" srcId="{F48FE74F-FF36-40A5-9BF4-13C89E559A84}" destId="{F197C7AB-6A44-4901-BF38-7F98772A0852}" srcOrd="0" destOrd="0" presId="urn:microsoft.com/office/officeart/2005/8/layout/bProcess4"/>
    <dgm:cxn modelId="{95467219-D3D0-462A-81A1-396CC0608F3C}" type="presOf" srcId="{CE07F97B-18A6-4B8C-BE6B-FE4303F9948D}" destId="{EC51D79A-BA11-4A70-B8FD-71FD1B87315D}" srcOrd="0" destOrd="0" presId="urn:microsoft.com/office/officeart/2005/8/layout/bProcess4"/>
    <dgm:cxn modelId="{7A4D64F9-0E6F-4309-94F4-7080075C1FB2}" type="presOf" srcId="{16DD1A81-01EE-49FA-A32E-4933A446D1F7}" destId="{300B5619-2E67-4100-8B4F-31F64F7D29A7}" srcOrd="0" destOrd="0" presId="urn:microsoft.com/office/officeart/2005/8/layout/bProcess4"/>
    <dgm:cxn modelId="{318F5B50-3781-48B1-B1A8-8EE8DE740A06}" type="presOf" srcId="{5E041A95-5508-4F40-AB01-68E6637AA1D0}" destId="{AC5C8875-C034-4657-B957-0347710ACF6C}" srcOrd="0" destOrd="0" presId="urn:microsoft.com/office/officeart/2005/8/layout/bProcess4"/>
    <dgm:cxn modelId="{48D82FD0-5060-464B-A326-46AA10773FA8}" type="presOf" srcId="{C0E2C015-0C02-462E-B57C-22B2E2C0C62A}" destId="{37F0FF3D-4CD8-40BB-9A53-11E152EE187F}" srcOrd="0" destOrd="0" presId="urn:microsoft.com/office/officeart/2005/8/layout/bProcess4"/>
    <dgm:cxn modelId="{E22FD28C-C735-44C4-98C1-0E4D9F2A5C54}" type="presOf" srcId="{052E7CD8-2FBC-4EFC-BD99-12DD593F7921}" destId="{A7040E24-9F8E-4AAD-9712-B24943DF52B3}" srcOrd="0" destOrd="0" presId="urn:microsoft.com/office/officeart/2005/8/layout/bProcess4"/>
    <dgm:cxn modelId="{3026B7A1-6088-4857-AEE3-DF1A2055EB9D}" type="presOf" srcId="{8B1833AD-BD13-4CC8-A72F-CDB6DED60C45}" destId="{01B23DDA-62B8-45D0-A6D4-41F7A1077832}" srcOrd="0" destOrd="0" presId="urn:microsoft.com/office/officeart/2005/8/layout/bProcess4"/>
    <dgm:cxn modelId="{D14C4111-1713-49CF-9B1E-DF4915B28C20}" type="presOf" srcId="{D79F390B-B73B-4D2C-839E-29C90F0A54FA}" destId="{98377BE2-4782-48EF-8C08-DD970A833A67}" srcOrd="0" destOrd="0" presId="urn:microsoft.com/office/officeart/2005/8/layout/bProcess4"/>
    <dgm:cxn modelId="{8555576C-FB64-48E4-ACBD-D8718458F644}" srcId="{B8F8E61C-36DE-46FB-A703-B4B98754DE2B}" destId="{5E041A95-5508-4F40-AB01-68E6637AA1D0}" srcOrd="18" destOrd="0" parTransId="{16CA7A05-5B0A-4CF0-91F6-CB8C32DD4F04}" sibTransId="{802376A1-162F-4B5C-BEDD-A5FA3C2194C1}"/>
    <dgm:cxn modelId="{A16FBFC2-79C4-45C3-82F8-FE0451F02217}" type="presOf" srcId="{802376A1-162F-4B5C-BEDD-A5FA3C2194C1}" destId="{D1E517BA-5C8C-4804-8802-65FA340CA560}" srcOrd="0" destOrd="0" presId="urn:microsoft.com/office/officeart/2005/8/layout/bProcess4"/>
    <dgm:cxn modelId="{F99A0348-BA0D-44DD-9E8F-684682023820}" type="presOf" srcId="{4A788433-0089-4AB3-88D0-AE05C01DC833}" destId="{97D8F76A-887F-4ACC-91F2-256E82F15D0B}" srcOrd="0" destOrd="0" presId="urn:microsoft.com/office/officeart/2005/8/layout/bProcess4"/>
    <dgm:cxn modelId="{0F457299-8869-4A15-A421-61DF03E4A255}" type="presOf" srcId="{0E323904-CAF0-4011-82BF-024DEBB1E2C4}" destId="{074CB9D1-BCF3-4B20-B47A-7149C3CB4F16}" srcOrd="0" destOrd="0" presId="urn:microsoft.com/office/officeart/2005/8/layout/bProcess4"/>
    <dgm:cxn modelId="{29290B9F-F26E-403B-94A1-D204A7D0381E}" type="presOf" srcId="{E53153AA-F6E3-4A83-B81B-A0F80507D58C}" destId="{5E9B0BFF-5922-4207-A962-7E0AF14CE5DD}" srcOrd="0" destOrd="0" presId="urn:microsoft.com/office/officeart/2005/8/layout/bProcess4"/>
    <dgm:cxn modelId="{0FF21BA9-BC6B-4A2B-A878-6BB1857D7BC9}" type="presOf" srcId="{BCA47ED1-8516-44F3-9981-1075E06A8775}" destId="{921816E1-55CC-4815-9BAA-A58B3FD15ED4}" srcOrd="0" destOrd="0" presId="urn:microsoft.com/office/officeart/2005/8/layout/bProcess4"/>
    <dgm:cxn modelId="{FBED989C-A835-49EB-A229-C422B2D38553}" type="presOf" srcId="{BE54BB77-7953-4375-B89E-4B1C5D9E355F}" destId="{527C155D-94F6-47FF-8058-B79D9BB05518}" srcOrd="0" destOrd="0" presId="urn:microsoft.com/office/officeart/2005/8/layout/bProcess4"/>
    <dgm:cxn modelId="{079783DC-7832-4AF7-946D-22C1082F7CC5}" type="presOf" srcId="{698BD503-617C-4BA5-A0F5-9EA6B73DBDF5}" destId="{9431739F-9DBC-4235-A3B6-ABA2E6059F48}" srcOrd="0" destOrd="0" presId="urn:microsoft.com/office/officeart/2005/8/layout/bProcess4"/>
    <dgm:cxn modelId="{86F50A6E-9B2E-4FC0-8401-2A7C8487F4AC}" srcId="{B8F8E61C-36DE-46FB-A703-B4B98754DE2B}" destId="{6E607BEA-18C9-4C5E-90F0-B6540103C768}" srcOrd="13" destOrd="0" parTransId="{019867A4-1936-4932-9767-3C782B3CAB33}" sibTransId="{BCA47ED1-8516-44F3-9981-1075E06A8775}"/>
    <dgm:cxn modelId="{2390057C-9155-4B62-A504-EFA87E26FC0D}" type="presOf" srcId="{D5507F35-B333-48DD-B47D-1A3A742BF7C8}" destId="{91E2619B-8FA7-4522-893F-5AE1B6166658}" srcOrd="0" destOrd="0" presId="urn:microsoft.com/office/officeart/2005/8/layout/bProcess4"/>
    <dgm:cxn modelId="{EE0B6B08-CA9B-4886-B71C-28404EA42D63}" type="presOf" srcId="{B8F8E61C-36DE-46FB-A703-B4B98754DE2B}" destId="{97BE3B6B-CC7A-448B-A702-4AE0006F2C88}" srcOrd="0" destOrd="0" presId="urn:microsoft.com/office/officeart/2005/8/layout/bProcess4"/>
    <dgm:cxn modelId="{022EAE29-3960-4CBC-9319-85DEA6F9C5ED}" type="presOf" srcId="{AEA56F86-C7FF-41B4-8B9D-309783F136D1}" destId="{081716B0-6EFF-4A0D-9B77-A54F23BB5262}" srcOrd="0" destOrd="0" presId="urn:microsoft.com/office/officeart/2005/8/layout/bProcess4"/>
    <dgm:cxn modelId="{D59A671F-1010-4F36-B736-93AB4616B9E6}" srcId="{B8F8E61C-36DE-46FB-A703-B4B98754DE2B}" destId="{D04C1BAF-1F30-4BE0-94F7-B6438F296B85}" srcOrd="2" destOrd="0" parTransId="{9CBBB5EB-1227-49DC-AE2A-393C87532175}" sibTransId="{DDE0B260-D6C4-4662-9FE2-287DB9B57D05}"/>
    <dgm:cxn modelId="{21CEE265-6F4B-4979-A9F6-DB2BCFE7EEAC}" srcId="{B8F8E61C-36DE-46FB-A703-B4B98754DE2B}" destId="{FB21FBAB-73C6-4FB1-8E2C-AD226E54AEFC}" srcOrd="23" destOrd="0" parTransId="{5AE390F1-AB52-4FB2-82BD-3768A9EDCE7C}" sibTransId="{C50963DB-2EA5-4D37-BA3B-5D577D7F6184}"/>
    <dgm:cxn modelId="{FAE3B48B-8ECC-446E-BC56-BE82234D5611}" srcId="{B8F8E61C-36DE-46FB-A703-B4B98754DE2B}" destId="{F48FE74F-FF36-40A5-9BF4-13C89E559A84}" srcOrd="15" destOrd="0" parTransId="{F909DDF6-425F-462A-9CCE-A924E7CD18D2}" sibTransId="{37E73ABB-C700-4E1D-B2DA-7F49B5B570B0}"/>
    <dgm:cxn modelId="{01E77636-8968-4A36-912D-57CE51E347D1}" type="presOf" srcId="{256E68D3-0D58-4F1D-ACEE-F61F8E7BC06F}" destId="{BF9B020F-57E4-4235-8AA6-18873B9F6AFA}" srcOrd="0" destOrd="0" presId="urn:microsoft.com/office/officeart/2005/8/layout/bProcess4"/>
    <dgm:cxn modelId="{03D2D721-AF88-49A0-9696-EB5F00BB8D4B}" srcId="{B8F8E61C-36DE-46FB-A703-B4B98754DE2B}" destId="{25E02A44-7F7F-4EE6-81A3-B193AD4B3185}" srcOrd="17" destOrd="0" parTransId="{88E72120-D760-42BF-AD45-156956C1A24D}" sibTransId="{9B6115A9-4B7C-4122-A07C-FD4D26892535}"/>
    <dgm:cxn modelId="{BA87BC6F-7610-4E9C-80B8-A4954F27FF4F}" type="presOf" srcId="{7D3B914A-2093-418B-920D-9D1AD33CA997}" destId="{58BD7EA6-9ACB-4B02-9AFA-C85D01F5632E}" srcOrd="0" destOrd="0" presId="urn:microsoft.com/office/officeart/2005/8/layout/bProcess4"/>
    <dgm:cxn modelId="{A4AF530D-F5F4-4C65-9889-30AF9F65AB73}" type="presOf" srcId="{40970F6E-ABEF-4ACA-BEE9-CDBF817AEBC2}" destId="{C1CAD751-5441-4497-A5C3-7F8A63A9F1AD}" srcOrd="0" destOrd="0" presId="urn:microsoft.com/office/officeart/2005/8/layout/bProcess4"/>
    <dgm:cxn modelId="{6D57C8C3-B427-4BDD-9284-F4A19BD9B744}" type="presOf" srcId="{6E607BEA-18C9-4C5E-90F0-B6540103C768}" destId="{8C310E8B-132C-4F86-B8B5-241D67F1243C}" srcOrd="0" destOrd="0" presId="urn:microsoft.com/office/officeart/2005/8/layout/bProcess4"/>
    <dgm:cxn modelId="{2750F194-EF33-4A99-B697-1A6B9BECF3B8}" srcId="{B8F8E61C-36DE-46FB-A703-B4B98754DE2B}" destId="{4A788433-0089-4AB3-88D0-AE05C01DC833}" srcOrd="6" destOrd="0" parTransId="{3A477C28-C19C-4E7F-B541-E8469C7DC49A}" sibTransId="{256E68D3-0D58-4F1D-ACEE-F61F8E7BC06F}"/>
    <dgm:cxn modelId="{970EBE63-AD6D-4A19-A5E7-8B1130BA03D8}" srcId="{B8F8E61C-36DE-46FB-A703-B4B98754DE2B}" destId="{90EE0E5C-26B3-4D8D-86EF-3A69E0742D82}" srcOrd="22" destOrd="0" parTransId="{BAAB5ECF-5880-4B1B-8BE2-21351B786C47}" sibTransId="{0E323904-CAF0-4011-82BF-024DEBB1E2C4}"/>
    <dgm:cxn modelId="{42505057-263C-40F0-9F7A-63F3F9F1C642}" srcId="{B8F8E61C-36DE-46FB-A703-B4B98754DE2B}" destId="{BE54BB77-7953-4375-B89E-4B1C5D9E355F}" srcOrd="16" destOrd="0" parTransId="{2AB5B615-DF3E-4CFA-9D50-B88C874AE837}" sibTransId="{CE07F97B-18A6-4B8C-BE6B-FE4303F9948D}"/>
    <dgm:cxn modelId="{04882543-0D00-42AE-8424-F61170946838}" type="presParOf" srcId="{97BE3B6B-CC7A-448B-A702-4AE0006F2C88}" destId="{CFB74515-1922-4CC2-9736-45A6391908A3}" srcOrd="0" destOrd="0" presId="urn:microsoft.com/office/officeart/2005/8/layout/bProcess4"/>
    <dgm:cxn modelId="{6D5C9CB6-96EE-4B27-83B6-1D30C1FFF848}" type="presParOf" srcId="{CFB74515-1922-4CC2-9736-45A6391908A3}" destId="{CDC2BF6D-6566-45F7-929D-1FF98EFF18A9}" srcOrd="0" destOrd="0" presId="urn:microsoft.com/office/officeart/2005/8/layout/bProcess4"/>
    <dgm:cxn modelId="{03607C74-ACE7-47A6-8EE3-E74F9F3D610D}" type="presParOf" srcId="{CFB74515-1922-4CC2-9736-45A6391908A3}" destId="{E6AA31A2-7455-41FD-A9B6-2ACDE662C1FC}" srcOrd="1" destOrd="0" presId="urn:microsoft.com/office/officeart/2005/8/layout/bProcess4"/>
    <dgm:cxn modelId="{AD7F7205-A116-499E-AE93-24FA0A298E12}" type="presParOf" srcId="{97BE3B6B-CC7A-448B-A702-4AE0006F2C88}" destId="{F8B2A013-B70D-450C-A032-568F0553ADC2}" srcOrd="1" destOrd="0" presId="urn:microsoft.com/office/officeart/2005/8/layout/bProcess4"/>
    <dgm:cxn modelId="{691A15A3-DAFA-4032-A272-7473B9C91BAF}" type="presParOf" srcId="{97BE3B6B-CC7A-448B-A702-4AE0006F2C88}" destId="{6C5E6B55-34C3-4771-9147-FAE2B56B4378}" srcOrd="2" destOrd="0" presId="urn:microsoft.com/office/officeart/2005/8/layout/bProcess4"/>
    <dgm:cxn modelId="{457B3D37-B5E8-4D8F-A070-9F72A0A69CAE}" type="presParOf" srcId="{6C5E6B55-34C3-4771-9147-FAE2B56B4378}" destId="{9CDF952A-D3BD-479F-B588-08AB99630338}" srcOrd="0" destOrd="0" presId="urn:microsoft.com/office/officeart/2005/8/layout/bProcess4"/>
    <dgm:cxn modelId="{B1EFEEBF-B431-4AD6-AB7C-6E289BD1F19B}" type="presParOf" srcId="{6C5E6B55-34C3-4771-9147-FAE2B56B4378}" destId="{98377BE2-4782-48EF-8C08-DD970A833A67}" srcOrd="1" destOrd="0" presId="urn:microsoft.com/office/officeart/2005/8/layout/bProcess4"/>
    <dgm:cxn modelId="{41DFDA40-4CA4-4E4A-8A67-1C2D0804AE5A}" type="presParOf" srcId="{97BE3B6B-CC7A-448B-A702-4AE0006F2C88}" destId="{72CDC096-9B51-4D00-9918-5D48E3BADD24}" srcOrd="3" destOrd="0" presId="urn:microsoft.com/office/officeart/2005/8/layout/bProcess4"/>
    <dgm:cxn modelId="{DBF28038-2C95-437A-A047-87C8CB956CF7}" type="presParOf" srcId="{97BE3B6B-CC7A-448B-A702-4AE0006F2C88}" destId="{C8B9A402-9171-44B0-9E9B-2CA8D205A7CA}" srcOrd="4" destOrd="0" presId="urn:microsoft.com/office/officeart/2005/8/layout/bProcess4"/>
    <dgm:cxn modelId="{B89FD470-9E81-424C-AD61-8CF0324EA002}" type="presParOf" srcId="{C8B9A402-9171-44B0-9E9B-2CA8D205A7CA}" destId="{F5044CB8-151A-4F16-AEC6-97DD3A115199}" srcOrd="0" destOrd="0" presId="urn:microsoft.com/office/officeart/2005/8/layout/bProcess4"/>
    <dgm:cxn modelId="{91A32A7D-9615-4FFD-9970-488C69C91E85}" type="presParOf" srcId="{C8B9A402-9171-44B0-9E9B-2CA8D205A7CA}" destId="{AA542CD0-7C1E-4DCF-BE54-BE840DEC3344}" srcOrd="1" destOrd="0" presId="urn:microsoft.com/office/officeart/2005/8/layout/bProcess4"/>
    <dgm:cxn modelId="{5A18FCA0-AF33-4324-BC83-11B039B765CE}" type="presParOf" srcId="{97BE3B6B-CC7A-448B-A702-4AE0006F2C88}" destId="{3511FF40-5710-4150-B446-EAEE8C96F1A8}" srcOrd="5" destOrd="0" presId="urn:microsoft.com/office/officeart/2005/8/layout/bProcess4"/>
    <dgm:cxn modelId="{4EEEECBB-D7CD-4CDE-9C29-6C4EAE67E3F6}" type="presParOf" srcId="{97BE3B6B-CC7A-448B-A702-4AE0006F2C88}" destId="{26AA4BF6-E0EA-4D7E-8E4C-EE24CF3CE6E3}" srcOrd="6" destOrd="0" presId="urn:microsoft.com/office/officeart/2005/8/layout/bProcess4"/>
    <dgm:cxn modelId="{7DA88CA3-6F93-4B50-A52D-FF7DA1B083C0}" type="presParOf" srcId="{26AA4BF6-E0EA-4D7E-8E4C-EE24CF3CE6E3}" destId="{BDA379C4-C33D-49DA-B324-DB81C63CBF3E}" srcOrd="0" destOrd="0" presId="urn:microsoft.com/office/officeart/2005/8/layout/bProcess4"/>
    <dgm:cxn modelId="{A026EA5B-37FA-42BF-941E-838F5D448521}" type="presParOf" srcId="{26AA4BF6-E0EA-4D7E-8E4C-EE24CF3CE6E3}" destId="{081716B0-6EFF-4A0D-9B77-A54F23BB5262}" srcOrd="1" destOrd="0" presId="urn:microsoft.com/office/officeart/2005/8/layout/bProcess4"/>
    <dgm:cxn modelId="{821E9D5D-2635-45FD-B668-D202F6D55AC9}" type="presParOf" srcId="{97BE3B6B-CC7A-448B-A702-4AE0006F2C88}" destId="{300B5619-2E67-4100-8B4F-31F64F7D29A7}" srcOrd="7" destOrd="0" presId="urn:microsoft.com/office/officeart/2005/8/layout/bProcess4"/>
    <dgm:cxn modelId="{D99D8AFA-3520-46CB-AAD0-12C6BC750332}" type="presParOf" srcId="{97BE3B6B-CC7A-448B-A702-4AE0006F2C88}" destId="{8B46CFE3-D7F9-4B8F-BAC6-0372A65BBB56}" srcOrd="8" destOrd="0" presId="urn:microsoft.com/office/officeart/2005/8/layout/bProcess4"/>
    <dgm:cxn modelId="{2B708E21-9585-48A5-9120-7B0F15D74B77}" type="presParOf" srcId="{8B46CFE3-D7F9-4B8F-BAC6-0372A65BBB56}" destId="{1AB2364F-0BFC-4B2E-B30C-4C655F7F1FE3}" srcOrd="0" destOrd="0" presId="urn:microsoft.com/office/officeart/2005/8/layout/bProcess4"/>
    <dgm:cxn modelId="{F0BD58FD-E8D4-46D4-9095-35FCA89E8A3C}" type="presParOf" srcId="{8B46CFE3-D7F9-4B8F-BAC6-0372A65BBB56}" destId="{A7040E24-9F8E-4AAD-9712-B24943DF52B3}" srcOrd="1" destOrd="0" presId="urn:microsoft.com/office/officeart/2005/8/layout/bProcess4"/>
    <dgm:cxn modelId="{4FEA2BA1-9FBF-4302-A50F-483E3822FF58}" type="presParOf" srcId="{97BE3B6B-CC7A-448B-A702-4AE0006F2C88}" destId="{7DF013EE-3BE0-43F7-A12A-F9F3EFEF505C}" srcOrd="9" destOrd="0" presId="urn:microsoft.com/office/officeart/2005/8/layout/bProcess4"/>
    <dgm:cxn modelId="{25675E6C-D45C-42DE-B2D0-1804F90DDCD2}" type="presParOf" srcId="{97BE3B6B-CC7A-448B-A702-4AE0006F2C88}" destId="{17CA1C00-2725-476F-92C0-6168DCFE9908}" srcOrd="10" destOrd="0" presId="urn:microsoft.com/office/officeart/2005/8/layout/bProcess4"/>
    <dgm:cxn modelId="{5A0E7047-38A4-42AE-AD2A-4FDB0ABC54F8}" type="presParOf" srcId="{17CA1C00-2725-476F-92C0-6168DCFE9908}" destId="{04C7CABB-E826-48CC-9342-86B3DA063487}" srcOrd="0" destOrd="0" presId="urn:microsoft.com/office/officeart/2005/8/layout/bProcess4"/>
    <dgm:cxn modelId="{2EF458A5-81B3-4348-83BA-DE60A5975FCB}" type="presParOf" srcId="{17CA1C00-2725-476F-92C0-6168DCFE9908}" destId="{07666F77-5315-4401-A410-E1DA52064911}" srcOrd="1" destOrd="0" presId="urn:microsoft.com/office/officeart/2005/8/layout/bProcess4"/>
    <dgm:cxn modelId="{1C72E974-F2CA-493B-BF6E-930537237DFE}" type="presParOf" srcId="{97BE3B6B-CC7A-448B-A702-4AE0006F2C88}" destId="{01B23DDA-62B8-45D0-A6D4-41F7A1077832}" srcOrd="11" destOrd="0" presId="urn:microsoft.com/office/officeart/2005/8/layout/bProcess4"/>
    <dgm:cxn modelId="{9A7302F3-1625-4EE1-A29C-4CBD4BD82F53}" type="presParOf" srcId="{97BE3B6B-CC7A-448B-A702-4AE0006F2C88}" destId="{76C33A8A-5502-4BC7-8407-8F9CB73C3CB1}" srcOrd="12" destOrd="0" presId="urn:microsoft.com/office/officeart/2005/8/layout/bProcess4"/>
    <dgm:cxn modelId="{69FFCB38-3339-4FC0-8DD1-8B89CFCE7CEB}" type="presParOf" srcId="{76C33A8A-5502-4BC7-8407-8F9CB73C3CB1}" destId="{A3551E36-FCC0-4D2A-A54D-7895811FE7BD}" srcOrd="0" destOrd="0" presId="urn:microsoft.com/office/officeart/2005/8/layout/bProcess4"/>
    <dgm:cxn modelId="{5022757C-9785-4693-9AC4-90FEF114FDF4}" type="presParOf" srcId="{76C33A8A-5502-4BC7-8407-8F9CB73C3CB1}" destId="{97D8F76A-887F-4ACC-91F2-256E82F15D0B}" srcOrd="1" destOrd="0" presId="urn:microsoft.com/office/officeart/2005/8/layout/bProcess4"/>
    <dgm:cxn modelId="{8E9187DC-C2DB-493B-9486-70AB4E5BE496}" type="presParOf" srcId="{97BE3B6B-CC7A-448B-A702-4AE0006F2C88}" destId="{BF9B020F-57E4-4235-8AA6-18873B9F6AFA}" srcOrd="13" destOrd="0" presId="urn:microsoft.com/office/officeart/2005/8/layout/bProcess4"/>
    <dgm:cxn modelId="{85EC406C-8EBA-4271-8FE5-3F660D2827E0}" type="presParOf" srcId="{97BE3B6B-CC7A-448B-A702-4AE0006F2C88}" destId="{37151431-5F68-40D1-9934-8965C9DA9033}" srcOrd="14" destOrd="0" presId="urn:microsoft.com/office/officeart/2005/8/layout/bProcess4"/>
    <dgm:cxn modelId="{24528A38-184B-454A-81E4-0A758904E7F1}" type="presParOf" srcId="{37151431-5F68-40D1-9934-8965C9DA9033}" destId="{B214F6C7-5B2C-42AD-8A33-338A73807C52}" srcOrd="0" destOrd="0" presId="urn:microsoft.com/office/officeart/2005/8/layout/bProcess4"/>
    <dgm:cxn modelId="{A7891992-B784-4943-AE55-CB773F6F0FA4}" type="presParOf" srcId="{37151431-5F68-40D1-9934-8965C9DA9033}" destId="{F38CEEEB-349F-4094-AD26-ED4A9A9ACDC6}" srcOrd="1" destOrd="0" presId="urn:microsoft.com/office/officeart/2005/8/layout/bProcess4"/>
    <dgm:cxn modelId="{B7A7E444-ED2F-4A75-B1EC-D84D52C38E45}" type="presParOf" srcId="{97BE3B6B-CC7A-448B-A702-4AE0006F2C88}" destId="{E29354B2-FC4F-4E93-9994-F9D825929790}" srcOrd="15" destOrd="0" presId="urn:microsoft.com/office/officeart/2005/8/layout/bProcess4"/>
    <dgm:cxn modelId="{DFC8BF8E-4291-4753-8173-930D04526D5E}" type="presParOf" srcId="{97BE3B6B-CC7A-448B-A702-4AE0006F2C88}" destId="{B743A5A3-0C90-4F96-A9D8-217A97B1534A}" srcOrd="16" destOrd="0" presId="urn:microsoft.com/office/officeart/2005/8/layout/bProcess4"/>
    <dgm:cxn modelId="{B49070D3-8FED-4EE2-ADE0-BB53D60EEE75}" type="presParOf" srcId="{B743A5A3-0C90-4F96-A9D8-217A97B1534A}" destId="{7532635D-62B5-4084-848C-16B09FD8220C}" srcOrd="0" destOrd="0" presId="urn:microsoft.com/office/officeart/2005/8/layout/bProcess4"/>
    <dgm:cxn modelId="{911876F1-0F61-4CDA-9A5F-E90F17D25651}" type="presParOf" srcId="{B743A5A3-0C90-4F96-A9D8-217A97B1534A}" destId="{0E364B0C-AB13-4102-973F-236FEADA6DD6}" srcOrd="1" destOrd="0" presId="urn:microsoft.com/office/officeart/2005/8/layout/bProcess4"/>
    <dgm:cxn modelId="{4DC0F1F4-CECF-48EB-856C-626FDB695427}" type="presParOf" srcId="{97BE3B6B-CC7A-448B-A702-4AE0006F2C88}" destId="{6FD4F4E0-4124-49E2-9B61-BEEBBCD414E5}" srcOrd="17" destOrd="0" presId="urn:microsoft.com/office/officeart/2005/8/layout/bProcess4"/>
    <dgm:cxn modelId="{3877CA27-05C5-465A-93BE-3E8DBEFB12AF}" type="presParOf" srcId="{97BE3B6B-CC7A-448B-A702-4AE0006F2C88}" destId="{CD90D5DF-D0B4-4575-894F-5A0102F191A3}" srcOrd="18" destOrd="0" presId="urn:microsoft.com/office/officeart/2005/8/layout/bProcess4"/>
    <dgm:cxn modelId="{77A7C66F-486B-4530-9140-9D3EEBBED417}" type="presParOf" srcId="{CD90D5DF-D0B4-4575-894F-5A0102F191A3}" destId="{BC2F189B-1027-477D-B5F6-FEDB0080F9D4}" srcOrd="0" destOrd="0" presId="urn:microsoft.com/office/officeart/2005/8/layout/bProcess4"/>
    <dgm:cxn modelId="{8554A475-DF46-4A0D-BE79-DD29AAEA1052}" type="presParOf" srcId="{CD90D5DF-D0B4-4575-894F-5A0102F191A3}" destId="{097B45A6-26E5-4322-88B5-3045F9C90BC8}" srcOrd="1" destOrd="0" presId="urn:microsoft.com/office/officeart/2005/8/layout/bProcess4"/>
    <dgm:cxn modelId="{CC05A9D1-C576-4A54-B20B-AF732F395B69}" type="presParOf" srcId="{97BE3B6B-CC7A-448B-A702-4AE0006F2C88}" destId="{C1CAD751-5441-4497-A5C3-7F8A63A9F1AD}" srcOrd="19" destOrd="0" presId="urn:microsoft.com/office/officeart/2005/8/layout/bProcess4"/>
    <dgm:cxn modelId="{A22DAED8-BF51-4F71-86AC-754E3BD04FE1}" type="presParOf" srcId="{97BE3B6B-CC7A-448B-A702-4AE0006F2C88}" destId="{5C9D32FC-DB9C-4ED0-B0C6-9478260E800E}" srcOrd="20" destOrd="0" presId="urn:microsoft.com/office/officeart/2005/8/layout/bProcess4"/>
    <dgm:cxn modelId="{3D65D365-E825-48AF-89A6-29B764AD0E6B}" type="presParOf" srcId="{5C9D32FC-DB9C-4ED0-B0C6-9478260E800E}" destId="{9044D41C-A7A5-4A72-A79D-9A55EB472817}" srcOrd="0" destOrd="0" presId="urn:microsoft.com/office/officeart/2005/8/layout/bProcess4"/>
    <dgm:cxn modelId="{04C59F23-8F62-43AB-B78A-0B92557E339E}" type="presParOf" srcId="{5C9D32FC-DB9C-4ED0-B0C6-9478260E800E}" destId="{9431739F-9DBC-4235-A3B6-ABA2E6059F48}" srcOrd="1" destOrd="0" presId="urn:microsoft.com/office/officeart/2005/8/layout/bProcess4"/>
    <dgm:cxn modelId="{B9D94819-9522-48C2-9129-AD50CCDBA50B}" type="presParOf" srcId="{97BE3B6B-CC7A-448B-A702-4AE0006F2C88}" destId="{9233077B-D1C1-477E-A6D6-FFD2210E5066}" srcOrd="21" destOrd="0" presId="urn:microsoft.com/office/officeart/2005/8/layout/bProcess4"/>
    <dgm:cxn modelId="{ECAFEB11-ABA5-4D3E-88D2-5464D1CF8F39}" type="presParOf" srcId="{97BE3B6B-CC7A-448B-A702-4AE0006F2C88}" destId="{95B60544-57B8-485F-A21F-6647ABD16F60}" srcOrd="22" destOrd="0" presId="urn:microsoft.com/office/officeart/2005/8/layout/bProcess4"/>
    <dgm:cxn modelId="{306AC12F-B76B-451B-9744-29E8ACBE8265}" type="presParOf" srcId="{95B60544-57B8-485F-A21F-6647ABD16F60}" destId="{FA12F67F-A791-4492-89EF-09E20AE8F101}" srcOrd="0" destOrd="0" presId="urn:microsoft.com/office/officeart/2005/8/layout/bProcess4"/>
    <dgm:cxn modelId="{37C75E15-599A-44BB-878B-5E6420693633}" type="presParOf" srcId="{95B60544-57B8-485F-A21F-6647ABD16F60}" destId="{5E9B0BFF-5922-4207-A962-7E0AF14CE5DD}" srcOrd="1" destOrd="0" presId="urn:microsoft.com/office/officeart/2005/8/layout/bProcess4"/>
    <dgm:cxn modelId="{201A49DD-7D13-401D-9F8A-33D064CCF2A0}" type="presParOf" srcId="{97BE3B6B-CC7A-448B-A702-4AE0006F2C88}" destId="{88DCD983-3443-49B0-9DC8-E983A2F897D8}" srcOrd="23" destOrd="0" presId="urn:microsoft.com/office/officeart/2005/8/layout/bProcess4"/>
    <dgm:cxn modelId="{ED8572C0-A59D-4DCC-9FE0-FB100DEA01FA}" type="presParOf" srcId="{97BE3B6B-CC7A-448B-A702-4AE0006F2C88}" destId="{E4930298-493D-4CC3-89C2-7D04D0009A49}" srcOrd="24" destOrd="0" presId="urn:microsoft.com/office/officeart/2005/8/layout/bProcess4"/>
    <dgm:cxn modelId="{3B1014A0-1B00-4A33-B750-40A068C7CBB7}" type="presParOf" srcId="{E4930298-493D-4CC3-89C2-7D04D0009A49}" destId="{8BA2E0D3-CB4A-4B5E-85C2-31420D4ACCD1}" srcOrd="0" destOrd="0" presId="urn:microsoft.com/office/officeart/2005/8/layout/bProcess4"/>
    <dgm:cxn modelId="{718079F6-85C2-4914-8F2B-71AFFF427749}" type="presParOf" srcId="{E4930298-493D-4CC3-89C2-7D04D0009A49}" destId="{5754F30E-D0C7-483B-96CF-13F06064925E}" srcOrd="1" destOrd="0" presId="urn:microsoft.com/office/officeart/2005/8/layout/bProcess4"/>
    <dgm:cxn modelId="{638A7492-5A71-4E88-ABD0-61677DC4DB44}" type="presParOf" srcId="{97BE3B6B-CC7A-448B-A702-4AE0006F2C88}" destId="{291BDFA0-D0A4-487D-88D1-40017C8DB808}" srcOrd="25" destOrd="0" presId="urn:microsoft.com/office/officeart/2005/8/layout/bProcess4"/>
    <dgm:cxn modelId="{228FB4ED-FAC0-486E-8513-2F23B29F164F}" type="presParOf" srcId="{97BE3B6B-CC7A-448B-A702-4AE0006F2C88}" destId="{8A348F44-8132-442E-8EB5-31E5DF632FCB}" srcOrd="26" destOrd="0" presId="urn:microsoft.com/office/officeart/2005/8/layout/bProcess4"/>
    <dgm:cxn modelId="{E30BD1E6-90D4-46EC-9BBB-01E32FDE3638}" type="presParOf" srcId="{8A348F44-8132-442E-8EB5-31E5DF632FCB}" destId="{72C25D9C-40C9-45CF-B026-B5725BDB291C}" srcOrd="0" destOrd="0" presId="urn:microsoft.com/office/officeart/2005/8/layout/bProcess4"/>
    <dgm:cxn modelId="{E6C0E7A5-7476-4368-9DAC-5D83F27D86C4}" type="presParOf" srcId="{8A348F44-8132-442E-8EB5-31E5DF632FCB}" destId="{8C310E8B-132C-4F86-B8B5-241D67F1243C}" srcOrd="1" destOrd="0" presId="urn:microsoft.com/office/officeart/2005/8/layout/bProcess4"/>
    <dgm:cxn modelId="{85162B3E-227D-420C-95D7-FC477B3BF163}" type="presParOf" srcId="{97BE3B6B-CC7A-448B-A702-4AE0006F2C88}" destId="{921816E1-55CC-4815-9BAA-A58B3FD15ED4}" srcOrd="27" destOrd="0" presId="urn:microsoft.com/office/officeart/2005/8/layout/bProcess4"/>
    <dgm:cxn modelId="{2BBA5768-13E7-45EC-8D66-07FD7AF8DF3A}" type="presParOf" srcId="{97BE3B6B-CC7A-448B-A702-4AE0006F2C88}" destId="{6FAC52E7-8399-41E6-9B32-D1CB7BD6D888}" srcOrd="28" destOrd="0" presId="urn:microsoft.com/office/officeart/2005/8/layout/bProcess4"/>
    <dgm:cxn modelId="{659567E2-3B89-4B92-942E-E43A4C7B17FA}" type="presParOf" srcId="{6FAC52E7-8399-41E6-9B32-D1CB7BD6D888}" destId="{D591F889-5318-4CEA-8008-83050CF6944A}" srcOrd="0" destOrd="0" presId="urn:microsoft.com/office/officeart/2005/8/layout/bProcess4"/>
    <dgm:cxn modelId="{2DC10BAA-92B9-4115-B584-BE3F36C4DD8A}" type="presParOf" srcId="{6FAC52E7-8399-41E6-9B32-D1CB7BD6D888}" destId="{9882B956-97FC-4DCB-923C-70ED2157418D}" srcOrd="1" destOrd="0" presId="urn:microsoft.com/office/officeart/2005/8/layout/bProcess4"/>
    <dgm:cxn modelId="{9F675B78-B3B1-4AEE-8D77-8A4002B0C74E}" type="presParOf" srcId="{97BE3B6B-CC7A-448B-A702-4AE0006F2C88}" destId="{78BBE100-82CC-44F3-901B-0A078687A28F}" srcOrd="29" destOrd="0" presId="urn:microsoft.com/office/officeart/2005/8/layout/bProcess4"/>
    <dgm:cxn modelId="{75FE6BC4-D177-46AB-A774-5BE879DD0A6C}" type="presParOf" srcId="{97BE3B6B-CC7A-448B-A702-4AE0006F2C88}" destId="{12B877C4-6E81-4F69-8594-E824B7F98A8C}" srcOrd="30" destOrd="0" presId="urn:microsoft.com/office/officeart/2005/8/layout/bProcess4"/>
    <dgm:cxn modelId="{00E9D8D6-4FB3-446F-BF94-3F0F0A6D5FA9}" type="presParOf" srcId="{12B877C4-6E81-4F69-8594-E824B7F98A8C}" destId="{E19D9260-9B56-4839-B759-3D0FC927AAF3}" srcOrd="0" destOrd="0" presId="urn:microsoft.com/office/officeart/2005/8/layout/bProcess4"/>
    <dgm:cxn modelId="{A40B4702-7258-489B-8694-8810E6DA6498}" type="presParOf" srcId="{12B877C4-6E81-4F69-8594-E824B7F98A8C}" destId="{F197C7AB-6A44-4901-BF38-7F98772A0852}" srcOrd="1" destOrd="0" presId="urn:microsoft.com/office/officeart/2005/8/layout/bProcess4"/>
    <dgm:cxn modelId="{729899D0-8CB7-4E5C-A32D-96F31523527D}" type="presParOf" srcId="{97BE3B6B-CC7A-448B-A702-4AE0006F2C88}" destId="{15C7D993-4949-4F45-9A7F-9CCCB41F445A}" srcOrd="31" destOrd="0" presId="urn:microsoft.com/office/officeart/2005/8/layout/bProcess4"/>
    <dgm:cxn modelId="{264BA5E2-A8BA-4445-99B0-CA4A407B11DD}" type="presParOf" srcId="{97BE3B6B-CC7A-448B-A702-4AE0006F2C88}" destId="{A04997E6-C7F4-4B27-A74B-FA72C2ACB256}" srcOrd="32" destOrd="0" presId="urn:microsoft.com/office/officeart/2005/8/layout/bProcess4"/>
    <dgm:cxn modelId="{BFA90D69-496A-4E7F-BEF5-75C15CE5D8B8}" type="presParOf" srcId="{A04997E6-C7F4-4B27-A74B-FA72C2ACB256}" destId="{0860F44C-31BD-460D-8BA8-4646072DD55D}" srcOrd="0" destOrd="0" presId="urn:microsoft.com/office/officeart/2005/8/layout/bProcess4"/>
    <dgm:cxn modelId="{3AA27FEF-C051-424A-BD11-66A42E5B3EE5}" type="presParOf" srcId="{A04997E6-C7F4-4B27-A74B-FA72C2ACB256}" destId="{527C155D-94F6-47FF-8058-B79D9BB05518}" srcOrd="1" destOrd="0" presId="urn:microsoft.com/office/officeart/2005/8/layout/bProcess4"/>
    <dgm:cxn modelId="{37C04941-66C6-41E9-BAE3-8AB0AEAB6F2B}" type="presParOf" srcId="{97BE3B6B-CC7A-448B-A702-4AE0006F2C88}" destId="{EC51D79A-BA11-4A70-B8FD-71FD1B87315D}" srcOrd="33" destOrd="0" presId="urn:microsoft.com/office/officeart/2005/8/layout/bProcess4"/>
    <dgm:cxn modelId="{4155AD7E-398C-4C9F-A9AA-EFC0C2AEC030}" type="presParOf" srcId="{97BE3B6B-CC7A-448B-A702-4AE0006F2C88}" destId="{C7A0BD6E-CB24-4BF4-8782-36F968133918}" srcOrd="34" destOrd="0" presId="urn:microsoft.com/office/officeart/2005/8/layout/bProcess4"/>
    <dgm:cxn modelId="{E918D9C4-67A1-46AD-A965-CF1CB7D22C2E}" type="presParOf" srcId="{C7A0BD6E-CB24-4BF4-8782-36F968133918}" destId="{F168FBE6-EE51-424A-A1AA-AE5A83773682}" srcOrd="0" destOrd="0" presId="urn:microsoft.com/office/officeart/2005/8/layout/bProcess4"/>
    <dgm:cxn modelId="{6518AB41-346A-48B9-A192-60FEE60CA4E8}" type="presParOf" srcId="{C7A0BD6E-CB24-4BF4-8782-36F968133918}" destId="{39F05E69-A068-4A70-BD99-B89769F4B5CD}" srcOrd="1" destOrd="0" presId="urn:microsoft.com/office/officeart/2005/8/layout/bProcess4"/>
    <dgm:cxn modelId="{F6940F66-0D8B-4922-B378-C5928FB2AD5B}" type="presParOf" srcId="{97BE3B6B-CC7A-448B-A702-4AE0006F2C88}" destId="{55BDE01B-DC53-49FC-AE48-9E6A733ABFB9}" srcOrd="35" destOrd="0" presId="urn:microsoft.com/office/officeart/2005/8/layout/bProcess4"/>
    <dgm:cxn modelId="{62D85010-97E9-428B-9C2B-9458158600BE}" type="presParOf" srcId="{97BE3B6B-CC7A-448B-A702-4AE0006F2C88}" destId="{2817B32F-C40A-457A-AEFF-030E8A3A0372}" srcOrd="36" destOrd="0" presId="urn:microsoft.com/office/officeart/2005/8/layout/bProcess4"/>
    <dgm:cxn modelId="{20559A34-B97B-4F0A-8EB5-1BFEABDD7D6E}" type="presParOf" srcId="{2817B32F-C40A-457A-AEFF-030E8A3A0372}" destId="{CAFC1881-4286-452D-A84C-672D834146FD}" srcOrd="0" destOrd="0" presId="urn:microsoft.com/office/officeart/2005/8/layout/bProcess4"/>
    <dgm:cxn modelId="{62BAF448-CACA-4FD6-A409-0688C44C3585}" type="presParOf" srcId="{2817B32F-C40A-457A-AEFF-030E8A3A0372}" destId="{AC5C8875-C034-4657-B957-0347710ACF6C}" srcOrd="1" destOrd="0" presId="urn:microsoft.com/office/officeart/2005/8/layout/bProcess4"/>
    <dgm:cxn modelId="{192E9E6A-9B5F-45E1-B62E-CA0F5425F455}" type="presParOf" srcId="{97BE3B6B-CC7A-448B-A702-4AE0006F2C88}" destId="{D1E517BA-5C8C-4804-8802-65FA340CA560}" srcOrd="37" destOrd="0" presId="urn:microsoft.com/office/officeart/2005/8/layout/bProcess4"/>
    <dgm:cxn modelId="{D3B4EC37-89AE-4573-8E35-D705118538D1}" type="presParOf" srcId="{97BE3B6B-CC7A-448B-A702-4AE0006F2C88}" destId="{372E3911-7D64-495F-88C4-DD3EE1C751CC}" srcOrd="38" destOrd="0" presId="urn:microsoft.com/office/officeart/2005/8/layout/bProcess4"/>
    <dgm:cxn modelId="{E5E7A1ED-46BD-4ED9-AA47-6B9467BCF35C}" type="presParOf" srcId="{372E3911-7D64-495F-88C4-DD3EE1C751CC}" destId="{467B9881-7337-4F18-BEF4-2356E325EA86}" srcOrd="0" destOrd="0" presId="urn:microsoft.com/office/officeart/2005/8/layout/bProcess4"/>
    <dgm:cxn modelId="{71DAABF1-E815-4AD0-92A3-15AFB2A990EE}" type="presParOf" srcId="{372E3911-7D64-495F-88C4-DD3EE1C751CC}" destId="{91E2619B-8FA7-4522-893F-5AE1B6166658}" srcOrd="1" destOrd="0" presId="urn:microsoft.com/office/officeart/2005/8/layout/bProcess4"/>
    <dgm:cxn modelId="{A2D48602-6B12-4679-A9F7-FF3C789DD667}" type="presParOf" srcId="{97BE3B6B-CC7A-448B-A702-4AE0006F2C88}" destId="{E3D4272B-84DB-438F-AAB4-8B61D6D8CB93}" srcOrd="39" destOrd="0" presId="urn:microsoft.com/office/officeart/2005/8/layout/bProcess4"/>
    <dgm:cxn modelId="{480E7799-956C-4433-9168-1E00063F1941}" type="presParOf" srcId="{97BE3B6B-CC7A-448B-A702-4AE0006F2C88}" destId="{C81F1974-4FCD-4C7B-A33C-33ADBE6042BF}" srcOrd="40" destOrd="0" presId="urn:microsoft.com/office/officeart/2005/8/layout/bProcess4"/>
    <dgm:cxn modelId="{BF94E5D7-65EB-4E0B-B4E3-6AC536E68EB8}" type="presParOf" srcId="{C81F1974-4FCD-4C7B-A33C-33ADBE6042BF}" destId="{D11DB94C-FD35-4B73-92B2-6881749F5578}" srcOrd="0" destOrd="0" presId="urn:microsoft.com/office/officeart/2005/8/layout/bProcess4"/>
    <dgm:cxn modelId="{87AE369D-ACD3-4F39-9444-E160952F897D}" type="presParOf" srcId="{C81F1974-4FCD-4C7B-A33C-33ADBE6042BF}" destId="{37F0FF3D-4CD8-40BB-9A53-11E152EE187F}" srcOrd="1" destOrd="0" presId="urn:microsoft.com/office/officeart/2005/8/layout/bProcess4"/>
    <dgm:cxn modelId="{DAF639A6-18B2-48D2-B073-2EC59F1E0AC3}" type="presParOf" srcId="{97BE3B6B-CC7A-448B-A702-4AE0006F2C88}" destId="{58BD7EA6-9ACB-4B02-9AFA-C85D01F5632E}" srcOrd="41" destOrd="0" presId="urn:microsoft.com/office/officeart/2005/8/layout/bProcess4"/>
    <dgm:cxn modelId="{0F6C3A97-3800-4D86-8979-120759A0AB58}" type="presParOf" srcId="{97BE3B6B-CC7A-448B-A702-4AE0006F2C88}" destId="{066863B8-8BC7-4825-A313-2B0015FFA25B}" srcOrd="42" destOrd="0" presId="urn:microsoft.com/office/officeart/2005/8/layout/bProcess4"/>
    <dgm:cxn modelId="{49245877-7551-49F8-8E59-DD5C21AA6754}" type="presParOf" srcId="{066863B8-8BC7-4825-A313-2B0015FFA25B}" destId="{E5CBF447-DA91-4971-B107-3625EE6CBCF1}" srcOrd="0" destOrd="0" presId="urn:microsoft.com/office/officeart/2005/8/layout/bProcess4"/>
    <dgm:cxn modelId="{BF0EE91E-2CE6-4F36-8EBA-C5E0FD3D4755}" type="presParOf" srcId="{066863B8-8BC7-4825-A313-2B0015FFA25B}" destId="{5D32D9BE-2345-4A13-BF42-607515A07822}" srcOrd="1" destOrd="0" presId="urn:microsoft.com/office/officeart/2005/8/layout/bProcess4"/>
    <dgm:cxn modelId="{FDB04BE3-66CF-48FF-978D-25C90175FD1E}" type="presParOf" srcId="{97BE3B6B-CC7A-448B-A702-4AE0006F2C88}" destId="{4A655CB3-2DBF-4AD5-8BB7-81A923D597DB}" srcOrd="43" destOrd="0" presId="urn:microsoft.com/office/officeart/2005/8/layout/bProcess4"/>
    <dgm:cxn modelId="{DF72F2CC-D6BA-4D9A-BC34-A72E170DA001}" type="presParOf" srcId="{97BE3B6B-CC7A-448B-A702-4AE0006F2C88}" destId="{85D32A4E-854A-487A-B3B0-C5D3F585C10B}" srcOrd="44" destOrd="0" presId="urn:microsoft.com/office/officeart/2005/8/layout/bProcess4"/>
    <dgm:cxn modelId="{F67601FE-44F8-4571-85B3-75855A1B1E2E}" type="presParOf" srcId="{85D32A4E-854A-487A-B3B0-C5D3F585C10B}" destId="{0389BA67-DF34-4B80-ADE3-C9F1997422D5}" srcOrd="0" destOrd="0" presId="urn:microsoft.com/office/officeart/2005/8/layout/bProcess4"/>
    <dgm:cxn modelId="{75724E36-790B-45DC-BE93-C38708A3ADD2}" type="presParOf" srcId="{85D32A4E-854A-487A-B3B0-C5D3F585C10B}" destId="{119B677D-52DB-4DE8-8128-935CE0489C17}" srcOrd="1" destOrd="0" presId="urn:microsoft.com/office/officeart/2005/8/layout/bProcess4"/>
    <dgm:cxn modelId="{CEE838E6-8883-4674-A039-3017251B6BD2}" type="presParOf" srcId="{97BE3B6B-CC7A-448B-A702-4AE0006F2C88}" destId="{074CB9D1-BCF3-4B20-B47A-7149C3CB4F16}" srcOrd="45" destOrd="0" presId="urn:microsoft.com/office/officeart/2005/8/layout/bProcess4"/>
    <dgm:cxn modelId="{88C9C6F6-8935-4187-B4DC-B5C582222687}" type="presParOf" srcId="{97BE3B6B-CC7A-448B-A702-4AE0006F2C88}" destId="{8FF2F2A4-BB08-4984-BEAD-194F4183368E}" srcOrd="46" destOrd="0" presId="urn:microsoft.com/office/officeart/2005/8/layout/bProcess4"/>
    <dgm:cxn modelId="{D7E8F86D-893E-4884-B372-BC8C2F2418F2}" type="presParOf" srcId="{8FF2F2A4-BB08-4984-BEAD-194F4183368E}" destId="{2C31D4BF-50DA-44AD-A530-57572AFBE294}" srcOrd="0" destOrd="0" presId="urn:microsoft.com/office/officeart/2005/8/layout/bProcess4"/>
    <dgm:cxn modelId="{8812B081-83B6-4A91-8851-4382714BF2C6}" type="presParOf" srcId="{8FF2F2A4-BB08-4984-BEAD-194F4183368E}" destId="{D79654C2-5EFE-4408-A9AF-73A3C2670F43}" srcOrd="1" destOrd="0" presId="urn:microsoft.com/office/officeart/2005/8/layout/bProcess4"/>
    <dgm:cxn modelId="{BC27683A-32B5-446D-B28D-71A81A19FDB7}" type="presParOf" srcId="{97BE3B6B-CC7A-448B-A702-4AE0006F2C88}" destId="{AE65CEAB-2AE9-4363-A21D-2692D8B50645}" srcOrd="47" destOrd="0" presId="urn:microsoft.com/office/officeart/2005/8/layout/bProcess4"/>
    <dgm:cxn modelId="{F7C9F971-F34B-46E1-9DD9-70B9127A38A4}" type="presParOf" srcId="{97BE3B6B-CC7A-448B-A702-4AE0006F2C88}" destId="{743B986C-0662-4D87-A4DA-71E8FF832D75}" srcOrd="48" destOrd="0" presId="urn:microsoft.com/office/officeart/2005/8/layout/bProcess4"/>
    <dgm:cxn modelId="{4549768E-1187-4544-9C53-C3F392B8BF85}" type="presParOf" srcId="{743B986C-0662-4D87-A4DA-71E8FF832D75}" destId="{54B2615C-0198-465D-BC34-0538808C0453}" srcOrd="0" destOrd="0" presId="urn:microsoft.com/office/officeart/2005/8/layout/bProcess4"/>
    <dgm:cxn modelId="{571E4591-1327-477D-9B11-D1210D8AC9CA}" type="presParOf" srcId="{743B986C-0662-4D87-A4DA-71E8FF832D75}" destId="{C85207EA-2C7C-40EA-825D-96333B2A3AD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69D9E3-838C-421C-AFDE-CFB7375CB759}" type="doc">
      <dgm:prSet loTypeId="urn:microsoft.com/office/officeart/2005/8/layout/defaul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AU"/>
        </a:p>
      </dgm:t>
    </dgm:pt>
    <dgm:pt modelId="{B53ACD72-407D-4251-A751-A2BD516CF762}" type="pres">
      <dgm:prSet presAssocID="{DB69D9E3-838C-421C-AFDE-CFB7375CB75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</dgm:ptLst>
  <dgm:cxnLst>
    <dgm:cxn modelId="{6C04CFCE-2638-452B-B14A-C9A79570CC3A}" type="presOf" srcId="{DB69D9E3-838C-421C-AFDE-CFB7375CB759}" destId="{B53ACD72-407D-4251-A751-A2BD516CF76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69D9E3-838C-421C-AFDE-CFB7375CB759}" type="doc">
      <dgm:prSet loTypeId="urn:microsoft.com/office/officeart/2005/8/layout/defaul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AU"/>
        </a:p>
      </dgm:t>
    </dgm:pt>
    <dgm:pt modelId="{B53ACD72-407D-4251-A751-A2BD516CF762}" type="pres">
      <dgm:prSet presAssocID="{DB69D9E3-838C-421C-AFDE-CFB7375CB75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</dgm:ptLst>
  <dgm:cxnLst>
    <dgm:cxn modelId="{515C306F-A17D-4D30-9A06-0C695C9C878C}" type="presOf" srcId="{DB69D9E3-838C-421C-AFDE-CFB7375CB759}" destId="{B53ACD72-407D-4251-A751-A2BD516CF76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F66EA5-BADC-384F-8B8F-8DDB60BB707E}" type="datetime1">
              <a:rPr lang="en-AU" smtClean="0"/>
              <a:t>30/10/2015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371C2-69B4-B446-B8E7-75FEE1881E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325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E0A27-4F30-D045-9399-33C67250F311}" type="datetime1">
              <a:rPr lang="en-AU" smtClean="0"/>
              <a:t>30/10/2015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11C54-FB26-7443-9CC2-ADEE73F643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648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7254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1C54-FB26-7443-9CC2-ADEE73F643A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513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1C54-FB26-7443-9CC2-ADEE73F643A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974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1C54-FB26-7443-9CC2-ADEE73F643AD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305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To create patient access and control in the Australian context</a:t>
            </a:r>
          </a:p>
          <a:p>
            <a:r>
              <a:rPr lang="en-AU" dirty="0" smtClean="0"/>
              <a:t>Records for life</a:t>
            </a:r>
          </a:p>
          <a:p>
            <a:r>
              <a:rPr lang="en-AU" dirty="0" smtClean="0"/>
              <a:t>Changing the future for the next generation </a:t>
            </a:r>
          </a:p>
          <a:p>
            <a:r>
              <a:rPr lang="en-AU" dirty="0" smtClean="0"/>
              <a:t>Shared care model</a:t>
            </a:r>
          </a:p>
          <a:p>
            <a:r>
              <a:rPr lang="en-AU" dirty="0" smtClean="0"/>
              <a:t>Based on life- not health events</a:t>
            </a:r>
          </a:p>
          <a:p>
            <a:r>
              <a:rPr lang="en-AU" dirty="0" smtClean="0"/>
              <a:t>Retrospective diagnosis and treatment</a:t>
            </a:r>
          </a:p>
          <a:p>
            <a:r>
              <a:rPr lang="en-AU" dirty="0" smtClean="0"/>
              <a:t>Data hoarding versus data sharing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1C54-FB26-7443-9CC2-ADEE73F643A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498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CA074-5C7B-4EF8-88E7-60D246E658E2}" type="slidenum">
              <a:rPr lang="en-AU" smtClean="0"/>
              <a:pPr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23063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1C54-FB26-7443-9CC2-ADEE73F643A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358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7254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1C54-FB26-7443-9CC2-ADEE73F643A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421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1C54-FB26-7443-9CC2-ADEE73F643A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996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CA074-5C7B-4EF8-88E7-60D246E658E2}" type="slidenum">
              <a:rPr lang="en-AU" smtClean="0"/>
              <a:pPr/>
              <a:t>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23063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090D4-6972-4A8D-B937-EF852E29E034}" type="slidenum">
              <a:rPr lang="en-AU" smtClean="0">
                <a:solidFill>
                  <a:prstClr val="black"/>
                </a:solidFill>
                <a:latin typeface="Calibri"/>
              </a:rPr>
              <a:pPr/>
              <a:t>20</a:t>
            </a:fld>
            <a:endParaRPr lang="en-A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3052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558800" y="1663700"/>
            <a:ext cx="8053388" cy="1465263"/>
          </a:xfrm>
        </p:spPr>
        <p:txBody>
          <a:bodyPr tIns="45720" bIns="45720"/>
          <a:lstStyle>
            <a:lvl1pPr algn="l">
              <a:lnSpc>
                <a:spcPts val="5200"/>
              </a:lnSpc>
              <a:defRPr sz="5900" b="0" i="0">
                <a:solidFill>
                  <a:srgbClr val="1A3561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556486" y="3289300"/>
            <a:ext cx="8047962" cy="715764"/>
          </a:xfrm>
        </p:spPr>
        <p:txBody>
          <a:bodyPr tIns="45720" bIns="45720"/>
          <a:lstStyle>
            <a:lvl1pPr marL="0" indent="0" algn="l">
              <a:buClr>
                <a:schemeClr val="bg1"/>
              </a:buClr>
              <a:buSzTx/>
              <a:buFont typeface="Arial Unicode MS" pitchFamily="34" charset="-128"/>
              <a:buNone/>
              <a:defRPr sz="2600" b="0" i="0">
                <a:solidFill>
                  <a:srgbClr val="1A3561"/>
                </a:solidFill>
                <a:latin typeface="Gill Sans Light"/>
                <a:cs typeface="Gill Sans Ligh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48788" y="5060032"/>
            <a:ext cx="8055660" cy="457200"/>
          </a:xfrm>
        </p:spPr>
        <p:txBody>
          <a:bodyPr/>
          <a:lstStyle>
            <a:lvl1pPr marL="0" indent="0">
              <a:buFontTx/>
              <a:buNone/>
              <a:defRPr sz="2000" b="0" i="0">
                <a:solidFill>
                  <a:srgbClr val="CF1D5F"/>
                </a:solidFill>
                <a:latin typeface="Gill Sans Light"/>
                <a:cs typeface="Gill Sans Light"/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39552" y="4021997"/>
            <a:ext cx="8064896" cy="0"/>
          </a:xfrm>
          <a:prstGeom prst="line">
            <a:avLst/>
          </a:prstGeom>
          <a:ln w="19050">
            <a:solidFill>
              <a:srgbClr val="1A356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0512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7FBA2-4D28-6B40-8226-0942366C70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345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7"/>
          <p:cNvSpPr>
            <a:spLocks noGrp="1"/>
          </p:cNvSpPr>
          <p:nvPr>
            <p:ph sz="quarter" idx="12"/>
          </p:nvPr>
        </p:nvSpPr>
        <p:spPr>
          <a:xfrm>
            <a:off x="539750" y="1700809"/>
            <a:ext cx="3671888" cy="359615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0" i="0">
                <a:latin typeface="Gill Sans Light"/>
                <a:cs typeface="Gill Sans Light"/>
              </a:defRPr>
            </a:lvl1pPr>
            <a:lvl2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A3561"/>
              </a:buClr>
              <a:buFont typeface="Arial" pitchFamily="34" charset="0"/>
              <a:buChar char="•"/>
              <a:defRPr sz="1800" b="0" i="0">
                <a:latin typeface="Gill Sans Light"/>
                <a:cs typeface="Gill Sans Light"/>
              </a:defRPr>
            </a:lvl2pPr>
            <a:lvl3pPr marL="36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F1D5F"/>
              </a:buClr>
              <a:buSzPct val="100000"/>
              <a:buFont typeface="Arial"/>
              <a:buChar char="•"/>
              <a:defRPr sz="1800" b="0" i="0">
                <a:latin typeface="Gill Sans Light"/>
                <a:cs typeface="Gill Sans Light"/>
              </a:defRPr>
            </a:lvl3pPr>
            <a:lvl4pPr marL="0" inden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  <a:defRPr sz="1800" b="0" i="0" baseline="0">
                <a:solidFill>
                  <a:srgbClr val="CF1D5F"/>
                </a:solidFill>
                <a:latin typeface="Gill Sans"/>
                <a:cs typeface="Gill Sans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0" i="0" baseline="0">
                <a:solidFill>
                  <a:srgbClr val="2CBDB7"/>
                </a:solidFill>
                <a:latin typeface="Gill Sans Light"/>
                <a:cs typeface="Gill Sans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6" name="Content Placeholder 7"/>
          <p:cNvSpPr>
            <a:spLocks noGrp="1"/>
          </p:cNvSpPr>
          <p:nvPr>
            <p:ph sz="quarter" idx="13"/>
          </p:nvPr>
        </p:nvSpPr>
        <p:spPr>
          <a:xfrm>
            <a:off x="4932363" y="1700808"/>
            <a:ext cx="3670300" cy="359615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0" i="0">
                <a:latin typeface="Gill Sans Light"/>
                <a:cs typeface="Gill Sans Light"/>
              </a:defRPr>
            </a:lvl1pPr>
            <a:lvl2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A3561"/>
              </a:buClr>
              <a:buFont typeface="Arial" pitchFamily="34" charset="0"/>
              <a:buChar char="•"/>
              <a:defRPr sz="1800" b="0" i="0">
                <a:latin typeface="Gill Sans Light"/>
                <a:cs typeface="Gill Sans Light"/>
              </a:defRPr>
            </a:lvl2pPr>
            <a:lvl3pPr marL="36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F1D5F"/>
              </a:buClr>
              <a:buSzPct val="100000"/>
              <a:buFont typeface="Arial"/>
              <a:buChar char="•"/>
              <a:defRPr sz="1800" b="0" i="0">
                <a:latin typeface="Gill Sans Light"/>
                <a:cs typeface="Gill Sans Light"/>
              </a:defRPr>
            </a:lvl3pPr>
            <a:lvl4pPr marL="0" inden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  <a:defRPr sz="1800" b="0" i="0" baseline="0">
                <a:solidFill>
                  <a:srgbClr val="CF1D5F"/>
                </a:solidFill>
                <a:latin typeface="Gill Sans"/>
                <a:cs typeface="Gill Sans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0" i="0" baseline="0">
                <a:solidFill>
                  <a:srgbClr val="2CBDB7"/>
                </a:solidFill>
                <a:latin typeface="Gill Sans Light"/>
                <a:cs typeface="Gill Sans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23256" cy="365125"/>
          </a:xfrm>
          <a:prstGeom prst="rect">
            <a:avLst/>
          </a:prstGeom>
        </p:spPr>
        <p:txBody>
          <a:bodyPr/>
          <a:lstStyle/>
          <a:p>
            <a:fld id="{9E857BFB-32DB-F94C-8B41-4C2A7E79409B}" type="slidenum">
              <a:rPr lang="en-US" smtClean="0">
                <a:solidFill>
                  <a:prstClr val="black"/>
                </a:solidFill>
                <a:latin typeface="Gill Sans MT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Gill Sans MT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843808" y="260648"/>
            <a:ext cx="0" cy="9361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950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1" y="1628800"/>
            <a:ext cx="3671887" cy="364282"/>
          </a:xfrm>
        </p:spPr>
        <p:txBody>
          <a:bodyPr anchor="b">
            <a:noAutofit/>
          </a:bodyPr>
          <a:lstStyle>
            <a:lvl1pPr marL="0" indent="0">
              <a:buNone/>
              <a:defRPr sz="1800" b="0" i="0" u="none" baseline="0">
                <a:solidFill>
                  <a:srgbClr val="CF1D5F"/>
                </a:solidFill>
                <a:latin typeface="Gill Sans"/>
                <a:cs typeface="Gill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28800"/>
            <a:ext cx="3670300" cy="364282"/>
          </a:xfrm>
        </p:spPr>
        <p:txBody>
          <a:bodyPr anchor="b">
            <a:noAutofit/>
          </a:bodyPr>
          <a:lstStyle>
            <a:lvl1pPr marL="0" indent="0">
              <a:buNone/>
              <a:defRPr sz="1800" b="0" i="0" u="none">
                <a:solidFill>
                  <a:srgbClr val="CF1D5F"/>
                </a:solidFill>
                <a:latin typeface="Gill Sans"/>
                <a:cs typeface="Gill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sz="quarter" idx="12"/>
          </p:nvPr>
        </p:nvSpPr>
        <p:spPr>
          <a:xfrm>
            <a:off x="539750" y="2045658"/>
            <a:ext cx="3671888" cy="331236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0" i="0">
                <a:latin typeface="Gill Sans Light"/>
                <a:cs typeface="Gill Sans Light"/>
              </a:defRPr>
            </a:lvl1pPr>
            <a:lvl2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A3561"/>
              </a:buClr>
              <a:buFont typeface="Arial" pitchFamily="34" charset="0"/>
              <a:buChar char="•"/>
              <a:defRPr sz="1800" b="0" i="0">
                <a:latin typeface="Gill Sans Light"/>
                <a:cs typeface="Gill Sans Light"/>
              </a:defRPr>
            </a:lvl2pPr>
            <a:lvl3pPr marL="36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F1D5F"/>
              </a:buClr>
              <a:buSzPct val="100000"/>
              <a:buFont typeface="Arial"/>
              <a:buChar char="•"/>
              <a:defRPr sz="1800" b="0" i="0">
                <a:latin typeface="Gill Sans Light"/>
                <a:cs typeface="Gill Sans Light"/>
              </a:defRPr>
            </a:lvl3pPr>
            <a:lvl4pPr marL="0" inden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  <a:defRPr sz="1800" b="0" i="0" baseline="0">
                <a:solidFill>
                  <a:srgbClr val="CF1D5F"/>
                </a:solidFill>
                <a:latin typeface="Gill Sans"/>
                <a:cs typeface="Gill Sans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0" i="0" baseline="0">
                <a:solidFill>
                  <a:srgbClr val="2CBDB7"/>
                </a:solidFill>
                <a:latin typeface="Gill Sans Light"/>
                <a:cs typeface="Gill Sans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6" name="Content Placeholder 7"/>
          <p:cNvSpPr>
            <a:spLocks noGrp="1"/>
          </p:cNvSpPr>
          <p:nvPr>
            <p:ph sz="quarter" idx="13"/>
          </p:nvPr>
        </p:nvSpPr>
        <p:spPr>
          <a:xfrm>
            <a:off x="4932363" y="2045633"/>
            <a:ext cx="3670300" cy="331236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0" i="0">
                <a:latin typeface="Gill Sans Light"/>
                <a:cs typeface="Gill Sans Light"/>
              </a:defRPr>
            </a:lvl1pPr>
            <a:lvl2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A3561"/>
              </a:buClr>
              <a:buFont typeface="Arial" pitchFamily="34" charset="0"/>
              <a:buChar char="•"/>
              <a:defRPr sz="1800" b="0" i="0">
                <a:latin typeface="Gill Sans Light"/>
                <a:cs typeface="Gill Sans Light"/>
              </a:defRPr>
            </a:lvl2pPr>
            <a:lvl3pPr marL="36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F1D5F"/>
              </a:buClr>
              <a:buSzPct val="100000"/>
              <a:buFont typeface="Arial"/>
              <a:buChar char="•"/>
              <a:defRPr sz="1800" b="0" i="0">
                <a:latin typeface="Gill Sans Light"/>
                <a:cs typeface="Gill Sans Light"/>
              </a:defRPr>
            </a:lvl3pPr>
            <a:lvl4pPr marL="0" inden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  <a:defRPr sz="1800" b="0" i="0" baseline="0">
                <a:solidFill>
                  <a:srgbClr val="CF1D5F"/>
                </a:solidFill>
                <a:latin typeface="Gill Sans"/>
                <a:cs typeface="Gill Sans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0" i="0" baseline="0">
                <a:solidFill>
                  <a:srgbClr val="2CBDB7"/>
                </a:solidFill>
                <a:latin typeface="Gill Sans Light"/>
                <a:cs typeface="Gill Sans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23256" cy="365125"/>
          </a:xfrm>
          <a:prstGeom prst="rect">
            <a:avLst/>
          </a:prstGeom>
        </p:spPr>
        <p:txBody>
          <a:bodyPr/>
          <a:lstStyle/>
          <a:p>
            <a:fld id="{9E857BFB-32DB-F94C-8B41-4C2A7E79409B}" type="slidenum">
              <a:rPr lang="en-US" smtClean="0">
                <a:solidFill>
                  <a:prstClr val="black"/>
                </a:solidFill>
                <a:latin typeface="Gill Sans MT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Gill Sans MT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843808" y="260648"/>
            <a:ext cx="0" cy="9361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778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next t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539750" y="1700808"/>
            <a:ext cx="4032250" cy="3597276"/>
          </a:xfrm>
          <a:ln w="9525" cmpd="sng">
            <a:solidFill>
              <a:srgbClr val="BFBFBF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2"/>
          </p:nvPr>
        </p:nvSpPr>
        <p:spPr>
          <a:xfrm>
            <a:off x="4932363" y="1700808"/>
            <a:ext cx="3670300" cy="359727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0" i="0">
                <a:latin typeface="Gill Sans Light"/>
                <a:cs typeface="Gill Sans Light"/>
              </a:defRPr>
            </a:lvl1pPr>
            <a:lvl2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A3561"/>
              </a:buClr>
              <a:buFont typeface="Arial" pitchFamily="34" charset="0"/>
              <a:buChar char="•"/>
              <a:defRPr sz="1800" b="0" i="0">
                <a:latin typeface="Gill Sans Light"/>
                <a:cs typeface="Gill Sans Light"/>
              </a:defRPr>
            </a:lvl2pPr>
            <a:lvl3pPr marL="36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F1D5F"/>
              </a:buClr>
              <a:buSzPct val="100000"/>
              <a:buFont typeface="Arial"/>
              <a:buChar char="•"/>
              <a:defRPr sz="1800" b="0" i="0">
                <a:latin typeface="Gill Sans Light"/>
                <a:cs typeface="Gill Sans Light"/>
              </a:defRPr>
            </a:lvl3pPr>
            <a:lvl4pPr marL="0" inden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  <a:defRPr sz="1800" b="0" i="0" baseline="0">
                <a:solidFill>
                  <a:srgbClr val="CF1D5F"/>
                </a:solidFill>
                <a:latin typeface="Gill Sans"/>
                <a:cs typeface="Gill Sans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0" i="0" baseline="0">
                <a:solidFill>
                  <a:srgbClr val="2CBDB7"/>
                </a:solidFill>
                <a:latin typeface="Gill Sans Light"/>
                <a:cs typeface="Gill Sans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23256" cy="365125"/>
          </a:xfrm>
          <a:prstGeom prst="rect">
            <a:avLst/>
          </a:prstGeom>
        </p:spPr>
        <p:txBody>
          <a:bodyPr/>
          <a:lstStyle/>
          <a:p>
            <a:fld id="{9E857BFB-32DB-F94C-8B41-4C2A7E79409B}" type="slidenum">
              <a:rPr lang="en-US" smtClean="0">
                <a:solidFill>
                  <a:prstClr val="black"/>
                </a:solidFill>
                <a:latin typeface="Gill Sans MT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Gill Sans M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843808" y="260648"/>
            <a:ext cx="0" cy="9361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028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556684" y="2251015"/>
            <a:ext cx="8045980" cy="3097461"/>
          </a:xfr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56683" y="1484784"/>
            <a:ext cx="8047765" cy="647700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 b="0" i="0">
                <a:solidFill>
                  <a:srgbClr val="CF1D5F"/>
                </a:solidFill>
                <a:latin typeface="Gill Sans"/>
                <a:cs typeface="Gill Sans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800" b="0" i="0">
                <a:latin typeface="Gill Sans Light"/>
                <a:cs typeface="Gill Sans Light"/>
              </a:defRPr>
            </a:lvl2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23256" cy="365125"/>
          </a:xfrm>
          <a:prstGeom prst="rect">
            <a:avLst/>
          </a:prstGeom>
        </p:spPr>
        <p:txBody>
          <a:bodyPr/>
          <a:lstStyle/>
          <a:p>
            <a:fld id="{9E857BFB-32DB-F94C-8B41-4C2A7E79409B}" type="slidenum">
              <a:rPr lang="en-US" smtClean="0">
                <a:solidFill>
                  <a:prstClr val="black"/>
                </a:solidFill>
                <a:latin typeface="Gill Sans MT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Gill Sans MT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843808" y="260648"/>
            <a:ext cx="0" cy="9361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137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sz="quarter" idx="14"/>
          </p:nvPr>
        </p:nvSpPr>
        <p:spPr>
          <a:xfrm>
            <a:off x="539750" y="2528302"/>
            <a:ext cx="8062913" cy="28098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9750" y="1484784"/>
            <a:ext cx="8062913" cy="899948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CF1D5F"/>
                </a:solidFill>
              </a:defRPr>
            </a:lvl1pPr>
            <a:lvl2pPr marL="0" indent="0">
              <a:buNone/>
              <a:defRPr sz="1800"/>
            </a:lvl2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23256" cy="365125"/>
          </a:xfrm>
          <a:prstGeom prst="rect">
            <a:avLst/>
          </a:prstGeom>
        </p:spPr>
        <p:txBody>
          <a:bodyPr/>
          <a:lstStyle/>
          <a:p>
            <a:fld id="{9E857BFB-32DB-F94C-8B41-4C2A7E79409B}" type="slidenum">
              <a:rPr lang="en-US" smtClean="0">
                <a:solidFill>
                  <a:prstClr val="black"/>
                </a:solidFill>
                <a:latin typeface="Gill Sans MT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Gill Sans MT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843808" y="260648"/>
            <a:ext cx="0" cy="9361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620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2843808" y="260648"/>
            <a:ext cx="0" cy="9361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698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5CA4EE-E009-404D-8EB7-7C36DF5EC5E6}" type="datetimeFigureOut">
              <a:rPr lang="en-AU" smtClean="0">
                <a:solidFill>
                  <a:prstClr val="black"/>
                </a:solidFill>
                <a:latin typeface="Gill Sans MT"/>
              </a:rPr>
              <a:pPr/>
              <a:t>30/10/2015</a:t>
            </a:fld>
            <a:endParaRPr lang="en-AU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9105AE-2E43-4ADB-BD24-2EC74BAF727A}" type="slidenum">
              <a:rPr lang="en-AU" smtClean="0">
                <a:solidFill>
                  <a:prstClr val="black"/>
                </a:solidFill>
                <a:latin typeface="Gill Sans MT"/>
              </a:rPr>
              <a:pPr/>
              <a:t>‹#›</a:t>
            </a:fld>
            <a:endParaRPr lang="en-AU" dirty="0">
              <a:solidFill>
                <a:prstClr val="black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883927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5CA4EE-E009-404D-8EB7-7C36DF5EC5E6}" type="datetimeFigureOut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30/10/2015</a:t>
            </a:fld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9105AE-2E43-4ADB-BD24-2EC74BAF727A}" type="slidenum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0711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838" y="142875"/>
            <a:ext cx="8059589" cy="669925"/>
          </a:xfrm>
        </p:spPr>
        <p:txBody>
          <a:bodyPr/>
          <a:lstStyle>
            <a:lvl1pPr>
              <a:defRPr>
                <a:solidFill>
                  <a:srgbClr val="CF1D5F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4975"/>
            <a:ext cx="8229600" cy="370522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68970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988E458-6A98-4CFE-B39A-CF195000A9BA}" type="datetimeFigureOut">
              <a:rPr lang="en-AU">
                <a:solidFill>
                  <a:srgbClr val="474746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30/10/2015</a:t>
            </a:fld>
            <a:endParaRPr lang="en-AU" dirty="0">
              <a:solidFill>
                <a:srgbClr val="47474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AU" dirty="0">
              <a:solidFill>
                <a:srgbClr val="47474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356350"/>
            <a:ext cx="457200" cy="349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85819-D799-4791-8AAD-8E4EDA7E2468}" type="slidenum">
              <a:rPr lang="en-AU">
                <a:solidFill>
                  <a:srgbClr val="474746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4747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825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49" y="1471613"/>
            <a:ext cx="8062913" cy="648072"/>
          </a:xfrm>
        </p:spPr>
        <p:txBody>
          <a:bodyPr lIns="108000"/>
          <a:lstStyle>
            <a:lvl1pPr algn="l">
              <a:defRPr sz="2800" b="0" i="0">
                <a:solidFill>
                  <a:srgbClr val="1A3561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0"/>
          </p:nvPr>
        </p:nvSpPr>
        <p:spPr>
          <a:xfrm>
            <a:off x="543984" y="2514600"/>
            <a:ext cx="8045980" cy="356176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0" i="0">
                <a:latin typeface="Gill Sans Light"/>
                <a:cs typeface="Gill Sans Light"/>
              </a:defRPr>
            </a:lvl1pPr>
            <a:lvl2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A3561"/>
              </a:buClr>
              <a:buFont typeface="Arial" pitchFamily="34" charset="0"/>
              <a:buChar char="•"/>
              <a:defRPr sz="1800" b="0" i="0">
                <a:latin typeface="Gill Sans Light"/>
                <a:cs typeface="Gill Sans Light"/>
              </a:defRPr>
            </a:lvl2pPr>
            <a:lvl3pPr marL="36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F1D5F"/>
              </a:buClr>
              <a:buSzPct val="100000"/>
              <a:buFont typeface="Arial"/>
              <a:buChar char="•"/>
              <a:defRPr sz="1800" b="0" i="0">
                <a:latin typeface="Gill Sans Light"/>
                <a:cs typeface="Gill Sans Light"/>
              </a:defRPr>
            </a:lvl3pPr>
            <a:lvl4pPr marL="0" inden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  <a:defRPr sz="1800" b="0" i="0" baseline="0">
                <a:solidFill>
                  <a:srgbClr val="CF1D5F"/>
                </a:solidFill>
                <a:latin typeface="Gill Sans"/>
                <a:cs typeface="Gill Sans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0" i="0" baseline="0">
                <a:solidFill>
                  <a:srgbClr val="2CBDB7"/>
                </a:solidFill>
                <a:latin typeface="Gill Sans Light"/>
                <a:cs typeface="Gill Sans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9552" y="2132856"/>
            <a:ext cx="8064896" cy="0"/>
          </a:xfrm>
          <a:prstGeom prst="line">
            <a:avLst/>
          </a:prstGeom>
          <a:ln w="19050">
            <a:solidFill>
              <a:srgbClr val="1A356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0512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7FBA2-4D28-6B40-8226-0942366C70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832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3838" y="142875"/>
            <a:ext cx="6511925" cy="826109"/>
          </a:xfrm>
        </p:spPr>
        <p:txBody>
          <a:bodyPr/>
          <a:lstStyle>
            <a:lvl1pPr marL="0" indent="0" algn="l">
              <a:buFontTx/>
              <a:buNone/>
              <a:defRPr sz="3300" b="0">
                <a:solidFill>
                  <a:srgbClr val="CF1D5F"/>
                </a:solidFill>
                <a:effectLst/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827088" y="404813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895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3838" y="142875"/>
            <a:ext cx="6511925" cy="826109"/>
          </a:xfrm>
        </p:spPr>
        <p:txBody>
          <a:bodyPr/>
          <a:lstStyle>
            <a:lvl1pPr marL="0" indent="0" algn="r">
              <a:buFontTx/>
              <a:buNone/>
              <a:defRPr sz="3300" b="0">
                <a:solidFill>
                  <a:schemeClr val="bg1"/>
                </a:solidFill>
                <a:effectLst/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19266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39750" y="1471613"/>
            <a:ext cx="8062913" cy="648072"/>
          </a:xfrm>
        </p:spPr>
        <p:txBody>
          <a:bodyPr lIns="108000"/>
          <a:lstStyle>
            <a:lvl1pPr algn="l">
              <a:defRPr sz="2800" b="0" i="0">
                <a:solidFill>
                  <a:srgbClr val="1A3561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5" name="Content Placeholder 7"/>
          <p:cNvSpPr>
            <a:spLocks noGrp="1"/>
          </p:cNvSpPr>
          <p:nvPr>
            <p:ph sz="quarter" idx="12"/>
          </p:nvPr>
        </p:nvSpPr>
        <p:spPr>
          <a:xfrm>
            <a:off x="539750" y="2497139"/>
            <a:ext cx="3671888" cy="359615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0" i="0">
                <a:latin typeface="Gill Sans Light"/>
                <a:cs typeface="Gill Sans Light"/>
              </a:defRPr>
            </a:lvl1pPr>
            <a:lvl2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A3561"/>
              </a:buClr>
              <a:buFont typeface="Arial" pitchFamily="34" charset="0"/>
              <a:buChar char="•"/>
              <a:defRPr sz="1800" b="0" i="0">
                <a:latin typeface="Gill Sans Light"/>
                <a:cs typeface="Gill Sans Light"/>
              </a:defRPr>
            </a:lvl2pPr>
            <a:lvl3pPr marL="36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F1D5F"/>
              </a:buClr>
              <a:buSzPct val="100000"/>
              <a:buFont typeface="Arial"/>
              <a:buChar char="•"/>
              <a:defRPr sz="1800" b="0" i="0">
                <a:latin typeface="Gill Sans Light"/>
                <a:cs typeface="Gill Sans Light"/>
              </a:defRPr>
            </a:lvl3pPr>
            <a:lvl4pPr marL="0" inden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  <a:defRPr sz="1800" b="0" i="0" baseline="0">
                <a:solidFill>
                  <a:srgbClr val="CF1D5F"/>
                </a:solidFill>
                <a:latin typeface="Gill Sans"/>
                <a:cs typeface="Gill Sans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0" i="0" baseline="0">
                <a:solidFill>
                  <a:srgbClr val="2CBDB7"/>
                </a:solidFill>
                <a:latin typeface="Gill Sans Light"/>
                <a:cs typeface="Gill Sans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6" name="Content Placeholder 7"/>
          <p:cNvSpPr>
            <a:spLocks noGrp="1"/>
          </p:cNvSpPr>
          <p:nvPr>
            <p:ph sz="quarter" idx="13"/>
          </p:nvPr>
        </p:nvSpPr>
        <p:spPr>
          <a:xfrm>
            <a:off x="4932363" y="2497138"/>
            <a:ext cx="3670300" cy="359615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0" i="0">
                <a:latin typeface="Gill Sans Light"/>
                <a:cs typeface="Gill Sans Light"/>
              </a:defRPr>
            </a:lvl1pPr>
            <a:lvl2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A3561"/>
              </a:buClr>
              <a:buFont typeface="Arial" pitchFamily="34" charset="0"/>
              <a:buChar char="•"/>
              <a:defRPr sz="1800" b="0" i="0">
                <a:latin typeface="Gill Sans Light"/>
                <a:cs typeface="Gill Sans Light"/>
              </a:defRPr>
            </a:lvl2pPr>
            <a:lvl3pPr marL="36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F1D5F"/>
              </a:buClr>
              <a:buSzPct val="100000"/>
              <a:buFont typeface="Arial"/>
              <a:buChar char="•"/>
              <a:defRPr sz="1800" b="0" i="0">
                <a:latin typeface="Gill Sans Light"/>
                <a:cs typeface="Gill Sans Light"/>
              </a:defRPr>
            </a:lvl3pPr>
            <a:lvl4pPr marL="0" inden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  <a:defRPr sz="1800" b="0" i="0" baseline="0">
                <a:solidFill>
                  <a:srgbClr val="CF1D5F"/>
                </a:solidFill>
                <a:latin typeface="Gill Sans"/>
                <a:cs typeface="Gill Sans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0" i="0" baseline="0">
                <a:solidFill>
                  <a:srgbClr val="2CBDB7"/>
                </a:solidFill>
                <a:latin typeface="Gill Sans Light"/>
                <a:cs typeface="Gill Sans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39552" y="2132856"/>
            <a:ext cx="8064896" cy="0"/>
          </a:xfrm>
          <a:prstGeom prst="line">
            <a:avLst/>
          </a:prstGeom>
          <a:ln w="19050">
            <a:solidFill>
              <a:srgbClr val="1A356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0512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7FBA2-4D28-6B40-8226-0942366C70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923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1" y="2364070"/>
            <a:ext cx="3671887" cy="364282"/>
          </a:xfrm>
        </p:spPr>
        <p:txBody>
          <a:bodyPr anchor="b">
            <a:noAutofit/>
          </a:bodyPr>
          <a:lstStyle>
            <a:lvl1pPr marL="0" indent="0">
              <a:buNone/>
              <a:defRPr sz="1800" b="0" i="0" u="none" baseline="0">
                <a:solidFill>
                  <a:srgbClr val="CF1D5F"/>
                </a:solidFill>
                <a:latin typeface="Gill Sans"/>
                <a:cs typeface="Gill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2364070"/>
            <a:ext cx="3670300" cy="364282"/>
          </a:xfrm>
        </p:spPr>
        <p:txBody>
          <a:bodyPr anchor="b">
            <a:noAutofit/>
          </a:bodyPr>
          <a:lstStyle>
            <a:lvl1pPr marL="0" indent="0">
              <a:buNone/>
              <a:defRPr sz="1800" b="0" i="0" u="none">
                <a:solidFill>
                  <a:srgbClr val="CF1D5F"/>
                </a:solidFill>
                <a:latin typeface="Gill Sans"/>
                <a:cs typeface="Gill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750" y="1488917"/>
            <a:ext cx="8062913" cy="648072"/>
          </a:xfrm>
        </p:spPr>
        <p:txBody>
          <a:bodyPr lIns="108000"/>
          <a:lstStyle>
            <a:lvl1pPr algn="l">
              <a:defRPr sz="2800" b="0" i="0">
                <a:solidFill>
                  <a:srgbClr val="1A3561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5" name="Content Placeholder 7"/>
          <p:cNvSpPr>
            <a:spLocks noGrp="1"/>
          </p:cNvSpPr>
          <p:nvPr>
            <p:ph sz="quarter" idx="12"/>
          </p:nvPr>
        </p:nvSpPr>
        <p:spPr>
          <a:xfrm>
            <a:off x="539750" y="2780928"/>
            <a:ext cx="3671888" cy="331236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0" i="0">
                <a:latin typeface="Gill Sans Light"/>
                <a:cs typeface="Gill Sans Light"/>
              </a:defRPr>
            </a:lvl1pPr>
            <a:lvl2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A3561"/>
              </a:buClr>
              <a:buFont typeface="Arial" pitchFamily="34" charset="0"/>
              <a:buChar char="•"/>
              <a:defRPr sz="1800" b="0" i="0">
                <a:latin typeface="Gill Sans Light"/>
                <a:cs typeface="Gill Sans Light"/>
              </a:defRPr>
            </a:lvl2pPr>
            <a:lvl3pPr marL="36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F1D5F"/>
              </a:buClr>
              <a:buSzPct val="100000"/>
              <a:buFont typeface="Arial"/>
              <a:buChar char="•"/>
              <a:defRPr sz="1800" b="0" i="0">
                <a:latin typeface="Gill Sans Light"/>
                <a:cs typeface="Gill Sans Light"/>
              </a:defRPr>
            </a:lvl3pPr>
            <a:lvl4pPr marL="0" inden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  <a:defRPr sz="1800" b="0" i="0" baseline="0">
                <a:solidFill>
                  <a:srgbClr val="CF1D5F"/>
                </a:solidFill>
                <a:latin typeface="Gill Sans"/>
                <a:cs typeface="Gill Sans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0" i="0" baseline="0">
                <a:solidFill>
                  <a:srgbClr val="2CBDB7"/>
                </a:solidFill>
                <a:latin typeface="Gill Sans Light"/>
                <a:cs typeface="Gill Sans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6" name="Content Placeholder 7"/>
          <p:cNvSpPr>
            <a:spLocks noGrp="1"/>
          </p:cNvSpPr>
          <p:nvPr>
            <p:ph sz="quarter" idx="13"/>
          </p:nvPr>
        </p:nvSpPr>
        <p:spPr>
          <a:xfrm>
            <a:off x="4932363" y="2780903"/>
            <a:ext cx="3670300" cy="331236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0" i="0">
                <a:latin typeface="Gill Sans Light"/>
                <a:cs typeface="Gill Sans Light"/>
              </a:defRPr>
            </a:lvl1pPr>
            <a:lvl2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A3561"/>
              </a:buClr>
              <a:buFont typeface="Arial" pitchFamily="34" charset="0"/>
              <a:buChar char="•"/>
              <a:defRPr sz="1800" b="0" i="0">
                <a:latin typeface="Gill Sans Light"/>
                <a:cs typeface="Gill Sans Light"/>
              </a:defRPr>
            </a:lvl2pPr>
            <a:lvl3pPr marL="36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F1D5F"/>
              </a:buClr>
              <a:buSzPct val="100000"/>
              <a:buFont typeface="Arial"/>
              <a:buChar char="•"/>
              <a:defRPr sz="1800" b="0" i="0">
                <a:latin typeface="Gill Sans Light"/>
                <a:cs typeface="Gill Sans Light"/>
              </a:defRPr>
            </a:lvl3pPr>
            <a:lvl4pPr marL="0" inden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  <a:defRPr sz="1800" b="0" i="0" baseline="0">
                <a:solidFill>
                  <a:srgbClr val="CF1D5F"/>
                </a:solidFill>
                <a:latin typeface="Gill Sans"/>
                <a:cs typeface="Gill Sans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0" i="0" baseline="0">
                <a:solidFill>
                  <a:srgbClr val="2CBDB7"/>
                </a:solidFill>
                <a:latin typeface="Gill Sans Light"/>
                <a:cs typeface="Gill Sans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539552" y="2132856"/>
            <a:ext cx="8064896" cy="0"/>
          </a:xfrm>
          <a:prstGeom prst="line">
            <a:avLst/>
          </a:prstGeom>
          <a:ln w="19050">
            <a:solidFill>
              <a:srgbClr val="1A356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0512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7FBA2-4D28-6B40-8226-0942366C70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979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next t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539750" y="2497137"/>
            <a:ext cx="4032250" cy="3597276"/>
          </a:xfrm>
          <a:ln w="9525" cmpd="sng">
            <a:solidFill>
              <a:srgbClr val="BFBFBF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9750" y="1471613"/>
            <a:ext cx="8062913" cy="648072"/>
          </a:xfrm>
        </p:spPr>
        <p:txBody>
          <a:bodyPr lIns="108000"/>
          <a:lstStyle>
            <a:lvl1pPr algn="l">
              <a:defRPr sz="2800" b="0" i="0">
                <a:solidFill>
                  <a:srgbClr val="1A3561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2"/>
          </p:nvPr>
        </p:nvSpPr>
        <p:spPr>
          <a:xfrm>
            <a:off x="4932363" y="2497137"/>
            <a:ext cx="3670300" cy="359727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0" i="0">
                <a:latin typeface="Gill Sans Light"/>
                <a:cs typeface="Gill Sans Light"/>
              </a:defRPr>
            </a:lvl1pPr>
            <a:lvl2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A3561"/>
              </a:buClr>
              <a:buFont typeface="Arial" pitchFamily="34" charset="0"/>
              <a:buChar char="•"/>
              <a:defRPr sz="1800" b="0" i="0">
                <a:latin typeface="Gill Sans Light"/>
                <a:cs typeface="Gill Sans Light"/>
              </a:defRPr>
            </a:lvl2pPr>
            <a:lvl3pPr marL="36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F1D5F"/>
              </a:buClr>
              <a:buSzPct val="100000"/>
              <a:buFont typeface="Arial"/>
              <a:buChar char="•"/>
              <a:defRPr sz="1800" b="0" i="0">
                <a:latin typeface="Gill Sans Light"/>
                <a:cs typeface="Gill Sans Light"/>
              </a:defRPr>
            </a:lvl3pPr>
            <a:lvl4pPr marL="0" inden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  <a:defRPr sz="1800" b="0" i="0" baseline="0">
                <a:solidFill>
                  <a:srgbClr val="CF1D5F"/>
                </a:solidFill>
                <a:latin typeface="Gill Sans"/>
                <a:cs typeface="Gill Sans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0" i="0" baseline="0">
                <a:solidFill>
                  <a:srgbClr val="2CBDB7"/>
                </a:solidFill>
                <a:latin typeface="Gill Sans Light"/>
                <a:cs typeface="Gill Sans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39552" y="2132856"/>
            <a:ext cx="8064896" cy="0"/>
          </a:xfrm>
          <a:prstGeom prst="line">
            <a:avLst/>
          </a:prstGeom>
          <a:ln w="19050">
            <a:solidFill>
              <a:srgbClr val="1A356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0512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7FBA2-4D28-6B40-8226-0942366C70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701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556684" y="2996952"/>
            <a:ext cx="8045980" cy="3097461"/>
          </a:xfr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56683" y="1485107"/>
            <a:ext cx="8047765" cy="648072"/>
          </a:xfrm>
        </p:spPr>
        <p:txBody>
          <a:bodyPr lIns="108000"/>
          <a:lstStyle>
            <a:lvl1pPr algn="l">
              <a:defRPr sz="2800">
                <a:solidFill>
                  <a:srgbClr val="1A356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56683" y="2230721"/>
            <a:ext cx="8047765" cy="647700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 b="0" i="0">
                <a:solidFill>
                  <a:srgbClr val="CF1D5F"/>
                </a:solidFill>
                <a:latin typeface="Gill Sans"/>
                <a:cs typeface="Gill Sans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800" b="0" i="0">
                <a:latin typeface="Gill Sans Light"/>
                <a:cs typeface="Gill Sans Light"/>
              </a:defRPr>
            </a:lvl2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39552" y="2132856"/>
            <a:ext cx="8064896" cy="0"/>
          </a:xfrm>
          <a:prstGeom prst="line">
            <a:avLst/>
          </a:prstGeom>
          <a:ln w="19050">
            <a:solidFill>
              <a:srgbClr val="1A356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0512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7FBA2-4D28-6B40-8226-0942366C70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976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56485" y="1488546"/>
            <a:ext cx="8046178" cy="648072"/>
          </a:xfrm>
        </p:spPr>
        <p:txBody>
          <a:bodyPr lIns="108000"/>
          <a:lstStyle>
            <a:lvl1pPr algn="l">
              <a:defRPr sz="2800">
                <a:solidFill>
                  <a:srgbClr val="1A356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4"/>
          </p:nvPr>
        </p:nvSpPr>
        <p:spPr>
          <a:xfrm>
            <a:off x="539750" y="3284538"/>
            <a:ext cx="8062913" cy="28098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9750" y="2241020"/>
            <a:ext cx="8062913" cy="899948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CF1D5F"/>
                </a:solidFill>
              </a:defRPr>
            </a:lvl1pPr>
            <a:lvl2pPr marL="0" indent="0">
              <a:buNone/>
              <a:defRPr sz="1800"/>
            </a:lvl2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39552" y="2132856"/>
            <a:ext cx="8064896" cy="0"/>
          </a:xfrm>
          <a:prstGeom prst="line">
            <a:avLst/>
          </a:prstGeom>
          <a:ln w="19050">
            <a:solidFill>
              <a:srgbClr val="1A356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0512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7FBA2-4D28-6B40-8226-0942366C70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397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558800" y="1663700"/>
            <a:ext cx="8053388" cy="1465263"/>
          </a:xfrm>
        </p:spPr>
        <p:txBody>
          <a:bodyPr tIns="45720" bIns="45720"/>
          <a:lstStyle>
            <a:lvl1pPr algn="l">
              <a:lnSpc>
                <a:spcPts val="5200"/>
              </a:lnSpc>
              <a:defRPr sz="5900" b="0" i="0">
                <a:solidFill>
                  <a:srgbClr val="1A3561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556486" y="3289300"/>
            <a:ext cx="8047962" cy="715764"/>
          </a:xfrm>
        </p:spPr>
        <p:txBody>
          <a:bodyPr tIns="45720" bIns="45720"/>
          <a:lstStyle>
            <a:lvl1pPr marL="0" indent="0" algn="l">
              <a:buClr>
                <a:schemeClr val="bg1"/>
              </a:buClr>
              <a:buSzTx/>
              <a:buFont typeface="Arial Unicode MS" pitchFamily="34" charset="-128"/>
              <a:buNone/>
              <a:defRPr sz="2600" b="0" i="0">
                <a:solidFill>
                  <a:srgbClr val="1A3561"/>
                </a:solidFill>
                <a:latin typeface="Gill Sans Light"/>
                <a:cs typeface="Gill Sans Ligh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48788" y="5060032"/>
            <a:ext cx="8055660" cy="457200"/>
          </a:xfrm>
        </p:spPr>
        <p:txBody>
          <a:bodyPr/>
          <a:lstStyle>
            <a:lvl1pPr marL="0" indent="0">
              <a:buFontTx/>
              <a:buNone/>
              <a:defRPr sz="2000" b="0" i="0">
                <a:solidFill>
                  <a:srgbClr val="CF1D5F"/>
                </a:solidFill>
                <a:latin typeface="Gill Sans Light"/>
                <a:cs typeface="Gill Sans Light"/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23256" cy="365125"/>
          </a:xfrm>
          <a:prstGeom prst="rect">
            <a:avLst/>
          </a:prstGeom>
        </p:spPr>
        <p:txBody>
          <a:bodyPr/>
          <a:lstStyle/>
          <a:p>
            <a:fld id="{9E857BFB-32DB-F94C-8B41-4C2A7E79409B}" type="slidenum">
              <a:rPr lang="en-US" smtClean="0">
                <a:solidFill>
                  <a:prstClr val="black"/>
                </a:solidFill>
                <a:latin typeface="Gill Sans MT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203722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7"/>
          <p:cNvSpPr>
            <a:spLocks noGrp="1"/>
          </p:cNvSpPr>
          <p:nvPr>
            <p:ph sz="quarter" idx="10"/>
          </p:nvPr>
        </p:nvSpPr>
        <p:spPr>
          <a:xfrm>
            <a:off x="543984" y="1772816"/>
            <a:ext cx="8045980" cy="356176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0" i="0">
                <a:latin typeface="Gill Sans Light"/>
                <a:cs typeface="Gill Sans Light"/>
              </a:defRPr>
            </a:lvl1pPr>
            <a:lvl2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A3561"/>
              </a:buClr>
              <a:buFont typeface="Arial" pitchFamily="34" charset="0"/>
              <a:buChar char="•"/>
              <a:defRPr sz="1800" b="0" i="0">
                <a:latin typeface="Gill Sans Light"/>
                <a:cs typeface="Gill Sans Light"/>
              </a:defRPr>
            </a:lvl2pPr>
            <a:lvl3pPr marL="36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F1D5F"/>
              </a:buClr>
              <a:buSzPct val="100000"/>
              <a:buFont typeface="Arial"/>
              <a:buChar char="•"/>
              <a:defRPr sz="1800" b="0" i="0">
                <a:latin typeface="Gill Sans Light"/>
                <a:cs typeface="Gill Sans Light"/>
              </a:defRPr>
            </a:lvl3pPr>
            <a:lvl4pPr marL="0" inden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  <a:defRPr sz="1800" b="0" i="0" baseline="0">
                <a:solidFill>
                  <a:srgbClr val="CF1D5F"/>
                </a:solidFill>
                <a:latin typeface="Gill Sans"/>
                <a:cs typeface="Gill Sans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0" i="0" baseline="0">
                <a:solidFill>
                  <a:srgbClr val="2CBDB7"/>
                </a:solidFill>
                <a:latin typeface="Gill Sans Light"/>
                <a:cs typeface="Gill Sans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23256" cy="365125"/>
          </a:xfrm>
          <a:prstGeom prst="rect">
            <a:avLst/>
          </a:prstGeom>
        </p:spPr>
        <p:txBody>
          <a:bodyPr/>
          <a:lstStyle/>
          <a:p>
            <a:fld id="{9E857BFB-32DB-F94C-8B41-4C2A7E79409B}" type="slidenum">
              <a:rPr lang="en-US" smtClean="0">
                <a:solidFill>
                  <a:prstClr val="black"/>
                </a:solidFill>
                <a:latin typeface="Gill Sans MT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Gill Sans MT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43808" y="260648"/>
            <a:ext cx="0" cy="9361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100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838" y="142875"/>
            <a:ext cx="8059589" cy="669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2450" y="2497138"/>
            <a:ext cx="8062914" cy="3603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23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7FBA2-4D28-6B40-8226-0942366C70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443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2800" b="0" i="0" kern="1200" smtClean="0">
          <a:solidFill>
            <a:srgbClr val="CF1D5F"/>
          </a:solidFill>
          <a:latin typeface="Gill Sans"/>
          <a:ea typeface="+mj-ea"/>
          <a:cs typeface="Gill San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None/>
        <a:defRPr sz="1800" b="0" i="0" kern="1200">
          <a:solidFill>
            <a:schemeClr val="tx1"/>
          </a:solidFill>
          <a:latin typeface="Gill Sans Light"/>
          <a:ea typeface="+mn-ea"/>
          <a:cs typeface="Gill Sans Light"/>
        </a:defRPr>
      </a:lvl1pPr>
      <a:lvl2pPr marL="180000" indent="-180000" algn="l" defTabSz="914400" rtl="0" eaLnBrk="1" latinLnBrk="0" hangingPunct="1">
        <a:spcBef>
          <a:spcPts val="0"/>
        </a:spcBef>
        <a:spcAft>
          <a:spcPts val="600"/>
        </a:spcAft>
        <a:buClr>
          <a:srgbClr val="1A3561"/>
        </a:buClr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Gill Sans Light"/>
        </a:defRPr>
      </a:lvl2pPr>
      <a:lvl3pPr marL="360000" indent="-180000" algn="l" defTabSz="914400" rtl="0" eaLnBrk="1" latinLnBrk="0" hangingPunct="1">
        <a:spcBef>
          <a:spcPts val="0"/>
        </a:spcBef>
        <a:spcAft>
          <a:spcPts val="600"/>
        </a:spcAft>
        <a:buClr>
          <a:srgbClr val="CF1D5F"/>
        </a:buClr>
        <a:buFont typeface="Arial" pitchFamily="34" charset="0"/>
        <a:buChar char="•"/>
        <a:defRPr sz="1800" b="0" i="0" kern="1200" baseline="0">
          <a:solidFill>
            <a:schemeClr val="tx1"/>
          </a:solidFill>
          <a:latin typeface="Gill Sans Light"/>
          <a:ea typeface="+mn-ea"/>
          <a:cs typeface="Gill Sans Light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FontTx/>
        <a:buNone/>
        <a:defRPr sz="1800" b="0" i="0" kern="1200">
          <a:solidFill>
            <a:srgbClr val="CF1D5F"/>
          </a:solidFill>
          <a:latin typeface="Gill Sans"/>
          <a:ea typeface="+mn-ea"/>
          <a:cs typeface="Gill Sans Light"/>
        </a:defRPr>
      </a:lvl4pPr>
      <a:lvl5pPr marL="0" indent="0" algn="l" defTabSz="914400" rtl="0" eaLnBrk="1" latinLnBrk="0" hangingPunct="1">
        <a:spcBef>
          <a:spcPts val="0"/>
        </a:spcBef>
        <a:spcAft>
          <a:spcPts val="600"/>
        </a:spcAft>
        <a:buFontTx/>
        <a:buNone/>
        <a:defRPr sz="1800" b="0" i="0" kern="1200">
          <a:solidFill>
            <a:srgbClr val="2CBDB7"/>
          </a:solidFill>
          <a:latin typeface="Gill Sans Light"/>
          <a:ea typeface="+mn-ea"/>
          <a:cs typeface="Gill Sans Light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838" y="142875"/>
            <a:ext cx="8059589" cy="669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2450" y="2497138"/>
            <a:ext cx="8062914" cy="3603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843808" y="260648"/>
            <a:ext cx="0" cy="9361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707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4" r:id="rId11"/>
    <p:sldLayoutId id="2147483695" r:id="rId12"/>
    <p:sldLayoutId id="2147483702" r:id="rId13"/>
    <p:sldLayoutId id="2147483713" r:id="rId1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2800" b="0" i="0" kern="1200" smtClean="0">
          <a:solidFill>
            <a:srgbClr val="CF1D5F"/>
          </a:solidFill>
          <a:latin typeface="Gill Sans"/>
          <a:ea typeface="+mj-ea"/>
          <a:cs typeface="Gill San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None/>
        <a:defRPr sz="1800" b="0" i="0" kern="1200">
          <a:solidFill>
            <a:schemeClr val="tx1"/>
          </a:solidFill>
          <a:latin typeface="Gill Sans Light"/>
          <a:ea typeface="+mn-ea"/>
          <a:cs typeface="Gill Sans Light"/>
        </a:defRPr>
      </a:lvl1pPr>
      <a:lvl2pPr marL="180000" indent="-180000" algn="l" defTabSz="914400" rtl="0" eaLnBrk="1" latinLnBrk="0" hangingPunct="1">
        <a:spcBef>
          <a:spcPts val="0"/>
        </a:spcBef>
        <a:spcAft>
          <a:spcPts val="600"/>
        </a:spcAft>
        <a:buClr>
          <a:srgbClr val="1A3561"/>
        </a:buClr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Gill Sans Light"/>
        </a:defRPr>
      </a:lvl2pPr>
      <a:lvl3pPr marL="360000" indent="-180000" algn="l" defTabSz="914400" rtl="0" eaLnBrk="1" latinLnBrk="0" hangingPunct="1">
        <a:spcBef>
          <a:spcPts val="0"/>
        </a:spcBef>
        <a:spcAft>
          <a:spcPts val="600"/>
        </a:spcAft>
        <a:buClr>
          <a:srgbClr val="CF1D5F"/>
        </a:buClr>
        <a:buFont typeface="Arial" pitchFamily="34" charset="0"/>
        <a:buChar char="•"/>
        <a:defRPr sz="1800" b="0" i="0" kern="1200" baseline="0">
          <a:solidFill>
            <a:schemeClr val="tx1"/>
          </a:solidFill>
          <a:latin typeface="Gill Sans Light"/>
          <a:ea typeface="+mn-ea"/>
          <a:cs typeface="Gill Sans Light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FontTx/>
        <a:buNone/>
        <a:defRPr sz="1800" b="0" i="0" kern="1200">
          <a:solidFill>
            <a:srgbClr val="CF1D5F"/>
          </a:solidFill>
          <a:latin typeface="Gill Sans"/>
          <a:ea typeface="+mn-ea"/>
          <a:cs typeface="Gill Sans Light"/>
        </a:defRPr>
      </a:lvl4pPr>
      <a:lvl5pPr marL="0" indent="0" algn="l" defTabSz="914400" rtl="0" eaLnBrk="1" latinLnBrk="0" hangingPunct="1">
        <a:spcBef>
          <a:spcPts val="0"/>
        </a:spcBef>
        <a:spcAft>
          <a:spcPts val="600"/>
        </a:spcAft>
        <a:buFontTx/>
        <a:buNone/>
        <a:defRPr sz="1800" b="0" i="0" kern="1200">
          <a:solidFill>
            <a:srgbClr val="2CBDB7"/>
          </a:solidFill>
          <a:latin typeface="Gill Sans Light"/>
          <a:ea typeface="+mn-ea"/>
          <a:cs typeface="Gill Sans Light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Relationship Id="rId5" Type="http://schemas.microsoft.com/office/2007/relationships/hdphoto" Target="../media/hdphoto7.wdp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2.png"/><Relationship Id="rId4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png"/><Relationship Id="rId5" Type="http://schemas.openxmlformats.org/officeDocument/2006/relationships/image" Target="../media/image46.png"/><Relationship Id="rId4" Type="http://schemas.microsoft.com/office/2007/relationships/hdphoto" Target="../media/hdphoto9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y with Sign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437" y="3571785"/>
            <a:ext cx="4177153" cy="285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SCHN-LOGO-STACKED-REV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75" y="13093"/>
            <a:ext cx="2186852" cy="1086676"/>
          </a:xfrm>
          <a:prstGeom prst="rect">
            <a:avLst/>
          </a:prstGeom>
        </p:spPr>
      </p:pic>
      <p:pic>
        <p:nvPicPr>
          <p:cNvPr id="8" name="Picture 7" descr="MEMORY-BG.pn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0412"/>
          <a:stretch/>
        </p:blipFill>
        <p:spPr>
          <a:xfrm>
            <a:off x="0" y="4839570"/>
            <a:ext cx="9144000" cy="202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73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001" r="70216" b="32874"/>
          <a:stretch/>
        </p:blipFill>
        <p:spPr bwMode="auto">
          <a:xfrm>
            <a:off x="224116" y="-7761"/>
            <a:ext cx="3375415" cy="195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186" r="51893"/>
          <a:stretch/>
        </p:blipFill>
        <p:spPr bwMode="auto">
          <a:xfrm>
            <a:off x="4691019" y="474085"/>
            <a:ext cx="1449030" cy="5216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ight Arrow 7"/>
          <p:cNvSpPr/>
          <p:nvPr/>
        </p:nvSpPr>
        <p:spPr>
          <a:xfrm rot="1050000">
            <a:off x="3486996" y="4590558"/>
            <a:ext cx="1060120" cy="395654"/>
          </a:xfrm>
          <a:prstGeom prst="rightArrow">
            <a:avLst/>
          </a:prstGeom>
          <a:solidFill>
            <a:schemeClr val="accent2"/>
          </a:solidFill>
          <a:ln>
            <a:solidFill>
              <a:srgbClr val="CF1D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extBox 1"/>
          <p:cNvSpPr txBox="1"/>
          <p:nvPr/>
        </p:nvSpPr>
        <p:spPr>
          <a:xfrm>
            <a:off x="6088804" y="1166131"/>
            <a:ext cx="35974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Storage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ontrol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 rot="20504739">
            <a:off x="3509604" y="3267273"/>
            <a:ext cx="1091178" cy="395654"/>
          </a:xfrm>
          <a:prstGeom prst="rightArrow">
            <a:avLst/>
          </a:prstGeom>
          <a:solidFill>
            <a:schemeClr val="accent2"/>
          </a:solidFill>
          <a:ln>
            <a:solidFill>
              <a:srgbClr val="CF1D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Right Arrow 8"/>
          <p:cNvSpPr/>
          <p:nvPr/>
        </p:nvSpPr>
        <p:spPr>
          <a:xfrm rot="19345055">
            <a:off x="3369656" y="1860930"/>
            <a:ext cx="1294801" cy="395654"/>
          </a:xfrm>
          <a:prstGeom prst="rightArrow">
            <a:avLst/>
          </a:prstGeom>
          <a:solidFill>
            <a:schemeClr val="accent2"/>
          </a:solidFill>
          <a:ln>
            <a:solidFill>
              <a:srgbClr val="CF1D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853" y="2189747"/>
            <a:ext cx="3337678" cy="430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159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883" y="0"/>
            <a:ext cx="9487987" cy="4914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679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4043"/>
            <a:ext cx="9179844" cy="3520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3838" y="142875"/>
            <a:ext cx="6511925" cy="826109"/>
          </a:xfrm>
        </p:spPr>
        <p:txBody>
          <a:bodyPr>
            <a:normAutofit/>
          </a:bodyPr>
          <a:lstStyle/>
          <a:p>
            <a:r>
              <a:rPr lang="en-IE" sz="4000" dirty="0" smtClean="0">
                <a:latin typeface="Gill Sans"/>
                <a:cs typeface="Gill Sans"/>
              </a:rPr>
              <a:t>Safety First</a:t>
            </a:r>
            <a:endParaRPr lang="en-IE" sz="4000" dirty="0">
              <a:latin typeface="Gill Sans"/>
              <a:cs typeface="Gill Sans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156786" y="5113998"/>
            <a:ext cx="6511925" cy="8261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0" i="0" kern="1200" smtClean="0">
                <a:solidFill>
                  <a:srgbClr val="CF1D5F"/>
                </a:soli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IE" sz="4000" dirty="0" smtClean="0"/>
              <a:t>Lifetime Care</a:t>
            </a:r>
            <a:endParaRPr lang="en-IE" sz="4000" dirty="0"/>
          </a:p>
        </p:txBody>
      </p:sp>
    </p:spTree>
    <p:extLst>
      <p:ext uri="{BB962C8B-B14F-4D97-AF65-F5344CB8AC3E}">
        <p14:creationId xmlns:p14="http://schemas.microsoft.com/office/powerpoint/2010/main" val="1091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101 bw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3849019"/>
            <a:ext cx="5638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dirty="0" smtClean="0">
                <a:solidFill>
                  <a:srgbClr val="2CBD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will records in the hands of patients change?</a:t>
            </a:r>
            <a:endParaRPr lang="en-AU" sz="4400" dirty="0">
              <a:solidFill>
                <a:srgbClr val="2CBD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MEMORY-BG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0541"/>
          <a:stretch/>
        </p:blipFill>
        <p:spPr>
          <a:xfrm>
            <a:off x="0" y="4837668"/>
            <a:ext cx="9144000" cy="2020332"/>
          </a:xfrm>
          <a:prstGeom prst="rect">
            <a:avLst/>
          </a:prstGeom>
        </p:spPr>
      </p:pic>
      <p:pic>
        <p:nvPicPr>
          <p:cNvPr id="7" name="Picture 6" descr="SCHN-LOGO-STACKED-REV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75" y="13093"/>
            <a:ext cx="2186852" cy="108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44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765" y="350941"/>
            <a:ext cx="9271766" cy="430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89747" y="5003693"/>
            <a:ext cx="63364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4000" dirty="0" smtClean="0">
                <a:solidFill>
                  <a:srgbClr val="2CBD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Healthcare Transformation</a:t>
            </a:r>
            <a:endParaRPr lang="en-AU" sz="4000" dirty="0">
              <a:solidFill>
                <a:srgbClr val="2CBD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68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SC_0448_2 bw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2980083" y="2126512"/>
            <a:ext cx="3417750" cy="3487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dirty="0" smtClean="0">
                <a:solidFill>
                  <a:srgbClr val="2CBDB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 </a:t>
            </a:r>
          </a:p>
          <a:p>
            <a:r>
              <a:rPr lang="en-AU" sz="3200" dirty="0">
                <a:solidFill>
                  <a:srgbClr val="2CBDB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Analytics </a:t>
            </a:r>
            <a:endParaRPr lang="en-AU" sz="3200" dirty="0" smtClean="0">
              <a:solidFill>
                <a:srgbClr val="2CBDB7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AU" sz="3200" dirty="0" smtClean="0">
                <a:solidFill>
                  <a:srgbClr val="2CBDB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Research</a:t>
            </a:r>
          </a:p>
          <a:p>
            <a:endParaRPr lang="en-AU" sz="3200" dirty="0">
              <a:solidFill>
                <a:srgbClr val="2CBDB7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AU" sz="3200" dirty="0">
              <a:solidFill>
                <a:srgbClr val="2CBDB7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AU" sz="3200" dirty="0" smtClean="0">
                <a:solidFill>
                  <a:srgbClr val="2CBDB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Transformation</a:t>
            </a:r>
          </a:p>
        </p:txBody>
      </p:sp>
      <p:pic>
        <p:nvPicPr>
          <p:cNvPr id="4" name="Picture 3" descr="MEMORY-BG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0541"/>
          <a:stretch/>
        </p:blipFill>
        <p:spPr>
          <a:xfrm>
            <a:off x="0" y="4837668"/>
            <a:ext cx="9144000" cy="202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9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142" t="19712" b="5860"/>
          <a:stretch/>
        </p:blipFill>
        <p:spPr bwMode="auto">
          <a:xfrm>
            <a:off x="2726548" y="505325"/>
            <a:ext cx="6245021" cy="487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3074801" y="5383588"/>
            <a:ext cx="8059589" cy="669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400" rtl="0" eaLnBrk="1" latinLnBrk="0" hangingPunct="1">
              <a:spcBef>
                <a:spcPct val="0"/>
              </a:spcBef>
              <a:buFontTx/>
              <a:buNone/>
              <a:defRPr lang="en-US" sz="3300" b="0" i="0" kern="1200">
                <a:solidFill>
                  <a:schemeClr val="bg1"/>
                </a:solidFill>
                <a:effectLst/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algn="l"/>
            <a:endParaRPr lang="en-US" sz="2400" dirty="0" smtClean="0">
              <a:solidFill>
                <a:schemeClr val="accent4">
                  <a:lumMod val="75000"/>
                </a:schemeClr>
              </a:solidFill>
              <a:latin typeface="Gill Sans"/>
              <a:cs typeface="Gill San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057" y="2181724"/>
            <a:ext cx="26606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 smtClean="0">
                <a:solidFill>
                  <a:srgbClr val="2CBD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</a:p>
          <a:p>
            <a:pPr marL="457200" indent="-457200">
              <a:buFont typeface="+mj-lt"/>
              <a:buAutoNum type="arabicPeriod"/>
            </a:pPr>
            <a:endParaRPr lang="en-AU" sz="2000" dirty="0" smtClean="0">
              <a:solidFill>
                <a:srgbClr val="2CBD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AU" sz="2000" dirty="0" smtClean="0">
              <a:solidFill>
                <a:srgbClr val="2CBD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sz="2000" dirty="0" smtClean="0">
                <a:solidFill>
                  <a:srgbClr val="2CBD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Analytics</a:t>
            </a:r>
          </a:p>
          <a:p>
            <a:pPr marL="457200" indent="-457200">
              <a:buFont typeface="+mj-lt"/>
              <a:buAutoNum type="arabicPeriod"/>
            </a:pPr>
            <a:endParaRPr lang="en-AU" sz="2000" dirty="0" smtClean="0">
              <a:solidFill>
                <a:srgbClr val="2CBD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AU" sz="2000" dirty="0" smtClean="0">
              <a:solidFill>
                <a:srgbClr val="2CBD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sz="2000" dirty="0" smtClean="0">
                <a:solidFill>
                  <a:srgbClr val="2CBD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endParaRPr lang="en-AU" sz="2000" dirty="0">
              <a:solidFill>
                <a:srgbClr val="2CBD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07" t="23578" r="71066" b="38364"/>
          <a:stretch/>
        </p:blipFill>
        <p:spPr bwMode="auto">
          <a:xfrm>
            <a:off x="140731" y="173151"/>
            <a:ext cx="2745344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23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6" t="14286" r="18809" b="35619"/>
          <a:stretch/>
        </p:blipFill>
        <p:spPr bwMode="auto">
          <a:xfrm>
            <a:off x="0" y="287167"/>
            <a:ext cx="9144000" cy="4537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81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582" t="2115" r="23981" b="29079"/>
          <a:stretch/>
        </p:blipFill>
        <p:spPr>
          <a:xfrm>
            <a:off x="0" y="0"/>
            <a:ext cx="9144000" cy="666549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740693" y="3624135"/>
            <a:ext cx="1754605" cy="1055077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9254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2000"/>
                    </a14:imgEffect>
                    <a14:imgEffect>
                      <a14:colorTemperature colorTemp="8906"/>
                    </a14:imgEffect>
                    <a14:imgEffect>
                      <a14:brightnessContrast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11814"/>
          <a:stretch/>
        </p:blipFill>
        <p:spPr bwMode="auto">
          <a:xfrm>
            <a:off x="-159874" y="3268030"/>
            <a:ext cx="5747415" cy="2916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87541" y="3784090"/>
            <a:ext cx="36514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chemeClr val="accent4">
                    <a:lumMod val="75000"/>
                  </a:schemeClr>
                </a:solidFill>
                <a:latin typeface="Gill Sans"/>
                <a:ea typeface="+mj-ea"/>
                <a:cs typeface="Gill Sans"/>
              </a:rPr>
              <a:t>   </a:t>
            </a:r>
            <a:endParaRPr lang="en-AU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AU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Access/ownership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AU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Useability/Flexibility</a:t>
            </a:r>
            <a:endParaRPr lang="en-AU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AU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AU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Cooperation</a:t>
            </a:r>
          </a:p>
        </p:txBody>
      </p:sp>
      <p:sp>
        <p:nvSpPr>
          <p:cNvPr id="17414" name="TextBox 2"/>
          <p:cNvSpPr txBox="1">
            <a:spLocks noChangeArrowheads="1"/>
          </p:cNvSpPr>
          <p:nvPr/>
        </p:nvSpPr>
        <p:spPr bwMode="auto">
          <a:xfrm>
            <a:off x="6911975" y="1520894"/>
            <a:ext cx="223202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IE" altLang="en-US" sz="1350" dirty="0">
              <a:solidFill>
                <a:srgbClr val="474746"/>
              </a:solidFill>
              <a:latin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IE" altLang="en-US" sz="1350" dirty="0">
              <a:solidFill>
                <a:srgbClr val="474746"/>
              </a:solidFill>
              <a:latin typeface="Arial" charset="0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223838" y="142875"/>
            <a:ext cx="8059589" cy="669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914400" rtl="0" eaLnBrk="1" latinLnBrk="0" hangingPunct="1">
              <a:spcBef>
                <a:spcPct val="0"/>
              </a:spcBef>
              <a:buFontTx/>
              <a:buNone/>
              <a:defRPr lang="en-US" sz="3300" b="0" i="0" kern="1200">
                <a:solidFill>
                  <a:schemeClr val="bg1"/>
                </a:solidFill>
                <a:effectLst/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algn="l"/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Gill Sans"/>
                <a:cs typeface="Gill Sans"/>
              </a:rPr>
              <a:t>Research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3838" y="1120366"/>
            <a:ext cx="50134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AU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‘Secondary use’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Longitudinal </a:t>
            </a:r>
            <a:r>
              <a:rPr lang="en-AU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Tracking illness and Health</a:t>
            </a:r>
            <a:endParaRPr lang="en-AU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AU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Precision /Personalised treatment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Prediction, prevention and retrospective diagnosis 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2369" y="191494"/>
            <a:ext cx="2919724" cy="37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67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853" y="0"/>
            <a:ext cx="7221538" cy="669925"/>
          </a:xfrm>
        </p:spPr>
        <p:txBody>
          <a:bodyPr/>
          <a:lstStyle/>
          <a:p>
            <a:r>
              <a:rPr lang="en-AU" dirty="0" smtClean="0"/>
              <a:t>What do Patients and Families want?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853" y="936343"/>
            <a:ext cx="4895850" cy="5105400"/>
          </a:xfrm>
        </p:spPr>
        <p:txBody>
          <a:bodyPr>
            <a:normAutofit/>
          </a:bodyPr>
          <a:lstStyle/>
          <a:p>
            <a:pPr marL="285750" lvl="0" indent="-285750">
              <a:spcBef>
                <a:spcPct val="0"/>
              </a:spcBef>
              <a:buFont typeface="Arial" pitchFamily="34" charset="0"/>
              <a:buChar char="•"/>
              <a:tabLst>
                <a:tab pos="4140200" algn="l"/>
              </a:tabLst>
            </a:pPr>
            <a:r>
              <a:rPr lang="en-AU" sz="2000" dirty="0" smtClean="0">
                <a:solidFill>
                  <a:srgbClr val="47474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Communication/Information/Feedback</a:t>
            </a:r>
            <a:endParaRPr lang="en-AU" sz="2000" dirty="0">
              <a:solidFill>
                <a:srgbClr val="474746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lvl="0" indent="-285750">
              <a:spcBef>
                <a:spcPct val="0"/>
              </a:spcBef>
              <a:buFont typeface="Arial" pitchFamily="34" charset="0"/>
              <a:buChar char="•"/>
              <a:tabLst>
                <a:tab pos="4140200" algn="l"/>
              </a:tabLst>
            </a:pPr>
            <a:r>
              <a:rPr lang="en-AU" sz="2000" dirty="0">
                <a:solidFill>
                  <a:srgbClr val="47474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Safety</a:t>
            </a:r>
          </a:p>
          <a:p>
            <a:pPr marL="285750" lvl="0" indent="-285750">
              <a:spcBef>
                <a:spcPct val="0"/>
              </a:spcBef>
              <a:buFont typeface="Arial" pitchFamily="34" charset="0"/>
              <a:buChar char="•"/>
              <a:tabLst>
                <a:tab pos="4140200" algn="l"/>
              </a:tabLst>
            </a:pPr>
            <a:endParaRPr lang="en-AU" sz="2300" dirty="0" smtClean="0" bmk="">
              <a:latin typeface="+mn-lt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22166" y="1944479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AU" sz="2800" dirty="0">
                <a:solidFill>
                  <a:srgbClr val="CF1D5F"/>
                </a:solidFill>
                <a:latin typeface="Gill Sans MT (Body)"/>
              </a:rPr>
              <a:t>Possibilities</a:t>
            </a:r>
          </a:p>
          <a:p>
            <a:pPr algn="ctr"/>
            <a:r>
              <a:rPr lang="en-AU" sz="2000" dirty="0">
                <a:solidFill>
                  <a:srgbClr val="47474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On line education</a:t>
            </a:r>
          </a:p>
          <a:p>
            <a:pPr algn="ctr"/>
            <a:r>
              <a:rPr lang="en-AU" sz="2000" dirty="0">
                <a:solidFill>
                  <a:srgbClr val="47474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Translation</a:t>
            </a:r>
          </a:p>
          <a:p>
            <a:pPr algn="ctr"/>
            <a:r>
              <a:rPr lang="en-AU" sz="2000" dirty="0">
                <a:solidFill>
                  <a:srgbClr val="47474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Self check in</a:t>
            </a:r>
          </a:p>
          <a:p>
            <a:pPr algn="ctr"/>
            <a:r>
              <a:rPr lang="en-AU" sz="2000" dirty="0">
                <a:solidFill>
                  <a:srgbClr val="47474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Self assessment </a:t>
            </a:r>
          </a:p>
          <a:p>
            <a:pPr algn="ctr"/>
            <a:r>
              <a:rPr lang="en-AU" sz="2000" dirty="0">
                <a:solidFill>
                  <a:srgbClr val="47474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Referral and appointment tracking</a:t>
            </a:r>
          </a:p>
          <a:p>
            <a:pPr algn="ctr"/>
            <a:r>
              <a:rPr lang="en-AU" sz="2000" dirty="0">
                <a:solidFill>
                  <a:srgbClr val="47474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e-clinic</a:t>
            </a:r>
          </a:p>
          <a:p>
            <a:pPr algn="ctr"/>
            <a:r>
              <a:rPr lang="en-AU" sz="2000" dirty="0">
                <a:solidFill>
                  <a:srgbClr val="47474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e-Results </a:t>
            </a:r>
          </a:p>
          <a:p>
            <a:pPr algn="ctr"/>
            <a:r>
              <a:rPr lang="en-AU" sz="2000" dirty="0">
                <a:solidFill>
                  <a:srgbClr val="47474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Q and A on line</a:t>
            </a:r>
          </a:p>
          <a:p>
            <a:pPr algn="ctr"/>
            <a:r>
              <a:rPr lang="en-AU" sz="2000" dirty="0">
                <a:solidFill>
                  <a:srgbClr val="47474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Contribution to the record</a:t>
            </a:r>
          </a:p>
          <a:p>
            <a:pPr algn="ctr"/>
            <a:r>
              <a:rPr lang="en-AU" sz="2000" dirty="0" smtClean="0">
                <a:solidFill>
                  <a:srgbClr val="47474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Way-finding </a:t>
            </a:r>
            <a:endParaRPr lang="en-AU" sz="2000" dirty="0">
              <a:solidFill>
                <a:srgbClr val="474746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en-AU" sz="2000" dirty="0">
                <a:solidFill>
                  <a:srgbClr val="47474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Transition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27" t="2067" r="49755" b="5855"/>
          <a:stretch/>
        </p:blipFill>
        <p:spPr bwMode="auto">
          <a:xfrm>
            <a:off x="324853" y="1944479"/>
            <a:ext cx="3729790" cy="4676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57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6857997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0" name="Picture 9" descr="MEMORY-BG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0412"/>
          <a:stretch/>
        </p:blipFill>
        <p:spPr>
          <a:xfrm>
            <a:off x="0" y="4828878"/>
            <a:ext cx="9144000" cy="202912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54907"/>
            <a:ext cx="8059589" cy="669925"/>
          </a:xfrm>
        </p:spPr>
        <p:txBody>
          <a:bodyPr>
            <a:noAutofit/>
          </a:bodyPr>
          <a:lstStyle/>
          <a:p>
            <a:r>
              <a:rPr lang="en-AU" sz="4000" dirty="0" smtClean="0"/>
              <a:t>Possible ?</a:t>
            </a:r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47177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0703" cy="642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7953555" y="1604514"/>
            <a:ext cx="724619" cy="68148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3672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3120766" y="2349038"/>
            <a:ext cx="2826746" cy="2794720"/>
          </a:xfrm>
          <a:custGeom>
            <a:avLst/>
            <a:gdLst>
              <a:gd name="connsiteX0" fmla="*/ 0 w 2826746"/>
              <a:gd name="connsiteY0" fmla="*/ 1397360 h 2794720"/>
              <a:gd name="connsiteX1" fmla="*/ 1413373 w 2826746"/>
              <a:gd name="connsiteY1" fmla="*/ 0 h 2794720"/>
              <a:gd name="connsiteX2" fmla="*/ 2826746 w 2826746"/>
              <a:gd name="connsiteY2" fmla="*/ 1397360 h 2794720"/>
              <a:gd name="connsiteX3" fmla="*/ 1413373 w 2826746"/>
              <a:gd name="connsiteY3" fmla="*/ 2794720 h 2794720"/>
              <a:gd name="connsiteX4" fmla="*/ 0 w 2826746"/>
              <a:gd name="connsiteY4" fmla="*/ 1397360 h 279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6746" h="2794720">
                <a:moveTo>
                  <a:pt x="0" y="1397360"/>
                </a:moveTo>
                <a:cubicBezTo>
                  <a:pt x="0" y="625619"/>
                  <a:pt x="632789" y="0"/>
                  <a:pt x="1413373" y="0"/>
                </a:cubicBezTo>
                <a:cubicBezTo>
                  <a:pt x="2193957" y="0"/>
                  <a:pt x="2826746" y="625619"/>
                  <a:pt x="2826746" y="1397360"/>
                </a:cubicBezTo>
                <a:cubicBezTo>
                  <a:pt x="2826746" y="2169101"/>
                  <a:pt x="2193957" y="2794720"/>
                  <a:pt x="1413373" y="2794720"/>
                </a:cubicBezTo>
                <a:cubicBezTo>
                  <a:pt x="632789" y="2794720"/>
                  <a:pt x="0" y="2169101"/>
                  <a:pt x="0" y="1397360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6037" tIns="461347" rIns="466037" bIns="461347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4100" kern="1200" dirty="0" smtClean="0"/>
              <a:t>User interface</a:t>
            </a:r>
          </a:p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2000" dirty="0" smtClean="0"/>
              <a:t>With patient permissions</a:t>
            </a:r>
            <a:endParaRPr lang="en-AU" sz="2000" kern="1200" dirty="0"/>
          </a:p>
        </p:txBody>
      </p:sp>
      <p:sp>
        <p:nvSpPr>
          <p:cNvPr id="30" name="Curved Right Arrow 29"/>
          <p:cNvSpPr/>
          <p:nvPr/>
        </p:nvSpPr>
        <p:spPr>
          <a:xfrm rot="4844321">
            <a:off x="6698243" y="712135"/>
            <a:ext cx="731520" cy="3434500"/>
          </a:xfrm>
          <a:prstGeom prst="curvedRightArrow">
            <a:avLst>
              <a:gd name="adj1" fmla="val 25000"/>
              <a:gd name="adj2" fmla="val 50000"/>
              <a:gd name="adj3" fmla="val 35460"/>
            </a:avLst>
          </a:pr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1" name="Curved Right Arrow 30"/>
          <p:cNvSpPr/>
          <p:nvPr/>
        </p:nvSpPr>
        <p:spPr>
          <a:xfrm rot="6586816">
            <a:off x="6183292" y="2685258"/>
            <a:ext cx="731520" cy="2193725"/>
          </a:xfrm>
          <a:prstGeom prst="curvedRightArrow">
            <a:avLst>
              <a:gd name="adj1" fmla="val 25000"/>
              <a:gd name="adj2" fmla="val 50000"/>
              <a:gd name="adj3" fmla="val 35460"/>
            </a:avLst>
          </a:pr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65276" y="131371"/>
            <a:ext cx="8059589" cy="669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400" rtl="0" eaLnBrk="1" latinLnBrk="0" hangingPunct="1">
              <a:spcBef>
                <a:spcPct val="0"/>
              </a:spcBef>
              <a:buFontTx/>
              <a:buNone/>
              <a:defRPr lang="en-US" sz="3300" b="0" i="0" kern="1200">
                <a:solidFill>
                  <a:schemeClr val="bg1"/>
                </a:solidFill>
                <a:effectLst/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algn="l"/>
            <a:r>
              <a:rPr lang="en-US" sz="3200" dirty="0" smtClean="0">
                <a:solidFill>
                  <a:srgbClr val="CF1D5F"/>
                </a:solidFill>
                <a:latin typeface="Gill Sans"/>
                <a:cs typeface="Gill Sans"/>
              </a:rPr>
              <a:t>Integration </a:t>
            </a: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8193563" y="4859383"/>
          <a:ext cx="801188" cy="444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Freeform 9"/>
          <p:cNvSpPr/>
          <p:nvPr/>
        </p:nvSpPr>
        <p:spPr>
          <a:xfrm rot="16200000">
            <a:off x="4474829" y="1587696"/>
            <a:ext cx="118621" cy="509788"/>
          </a:xfrm>
          <a:custGeom>
            <a:avLst/>
            <a:gdLst>
              <a:gd name="connsiteX0" fmla="*/ 0 w 118621"/>
              <a:gd name="connsiteY0" fmla="*/ 101958 h 509788"/>
              <a:gd name="connsiteX1" fmla="*/ 59311 w 118621"/>
              <a:gd name="connsiteY1" fmla="*/ 101958 h 509788"/>
              <a:gd name="connsiteX2" fmla="*/ 59311 w 118621"/>
              <a:gd name="connsiteY2" fmla="*/ 0 h 509788"/>
              <a:gd name="connsiteX3" fmla="*/ 118621 w 118621"/>
              <a:gd name="connsiteY3" fmla="*/ 254894 h 509788"/>
              <a:gd name="connsiteX4" fmla="*/ 59311 w 118621"/>
              <a:gd name="connsiteY4" fmla="*/ 509788 h 509788"/>
              <a:gd name="connsiteX5" fmla="*/ 59311 w 118621"/>
              <a:gd name="connsiteY5" fmla="*/ 407830 h 509788"/>
              <a:gd name="connsiteX6" fmla="*/ 0 w 118621"/>
              <a:gd name="connsiteY6" fmla="*/ 407830 h 509788"/>
              <a:gd name="connsiteX7" fmla="*/ 0 w 118621"/>
              <a:gd name="connsiteY7" fmla="*/ 101958 h 509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621" h="509788">
                <a:moveTo>
                  <a:pt x="0" y="101958"/>
                </a:moveTo>
                <a:lnTo>
                  <a:pt x="59311" y="101958"/>
                </a:lnTo>
                <a:lnTo>
                  <a:pt x="59311" y="0"/>
                </a:lnTo>
                <a:lnTo>
                  <a:pt x="118621" y="254894"/>
                </a:lnTo>
                <a:lnTo>
                  <a:pt x="59311" y="509788"/>
                </a:lnTo>
                <a:lnTo>
                  <a:pt x="59311" y="407830"/>
                </a:lnTo>
                <a:lnTo>
                  <a:pt x="0" y="407830"/>
                </a:lnTo>
                <a:lnTo>
                  <a:pt x="0" y="101958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1958" rIns="35586" bIns="101957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AU" sz="18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3859420" y="377886"/>
            <a:ext cx="1349439" cy="1349439"/>
          </a:xfrm>
          <a:custGeom>
            <a:avLst/>
            <a:gdLst>
              <a:gd name="connsiteX0" fmla="*/ 0 w 1349439"/>
              <a:gd name="connsiteY0" fmla="*/ 674720 h 1349439"/>
              <a:gd name="connsiteX1" fmla="*/ 674720 w 1349439"/>
              <a:gd name="connsiteY1" fmla="*/ 0 h 1349439"/>
              <a:gd name="connsiteX2" fmla="*/ 1349440 w 1349439"/>
              <a:gd name="connsiteY2" fmla="*/ 674720 h 1349439"/>
              <a:gd name="connsiteX3" fmla="*/ 674720 w 1349439"/>
              <a:gd name="connsiteY3" fmla="*/ 1349440 h 1349439"/>
              <a:gd name="connsiteX4" fmla="*/ 0 w 1349439"/>
              <a:gd name="connsiteY4" fmla="*/ 674720 h 1349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9439" h="1349439">
                <a:moveTo>
                  <a:pt x="0" y="674720"/>
                </a:moveTo>
                <a:cubicBezTo>
                  <a:pt x="0" y="302082"/>
                  <a:pt x="302082" y="0"/>
                  <a:pt x="674720" y="0"/>
                </a:cubicBezTo>
                <a:cubicBezTo>
                  <a:pt x="1047358" y="0"/>
                  <a:pt x="1349440" y="302082"/>
                  <a:pt x="1349440" y="674720"/>
                </a:cubicBezTo>
                <a:cubicBezTo>
                  <a:pt x="1349440" y="1047358"/>
                  <a:pt x="1047358" y="1349440"/>
                  <a:pt x="674720" y="1349440"/>
                </a:cubicBezTo>
                <a:cubicBezTo>
                  <a:pt x="302082" y="1349440"/>
                  <a:pt x="0" y="1047358"/>
                  <a:pt x="0" y="67472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481" tIns="220481" rIns="220481" bIns="22048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AU" sz="1800" kern="1200" dirty="0"/>
          </a:p>
        </p:txBody>
      </p:sp>
      <p:sp>
        <p:nvSpPr>
          <p:cNvPr id="12" name="Freeform 11"/>
          <p:cNvSpPr/>
          <p:nvPr/>
        </p:nvSpPr>
        <p:spPr>
          <a:xfrm rot="19473291">
            <a:off x="5667137" y="2283080"/>
            <a:ext cx="11239" cy="509789"/>
          </a:xfrm>
          <a:custGeom>
            <a:avLst/>
            <a:gdLst>
              <a:gd name="connsiteX0" fmla="*/ 0 w 11239"/>
              <a:gd name="connsiteY0" fmla="*/ 101958 h 509788"/>
              <a:gd name="connsiteX1" fmla="*/ 5620 w 11239"/>
              <a:gd name="connsiteY1" fmla="*/ 101958 h 509788"/>
              <a:gd name="connsiteX2" fmla="*/ 5620 w 11239"/>
              <a:gd name="connsiteY2" fmla="*/ 0 h 509788"/>
              <a:gd name="connsiteX3" fmla="*/ 11239 w 11239"/>
              <a:gd name="connsiteY3" fmla="*/ 254894 h 509788"/>
              <a:gd name="connsiteX4" fmla="*/ 5620 w 11239"/>
              <a:gd name="connsiteY4" fmla="*/ 509788 h 509788"/>
              <a:gd name="connsiteX5" fmla="*/ 5620 w 11239"/>
              <a:gd name="connsiteY5" fmla="*/ 407830 h 509788"/>
              <a:gd name="connsiteX6" fmla="*/ 0 w 11239"/>
              <a:gd name="connsiteY6" fmla="*/ 407830 h 509788"/>
              <a:gd name="connsiteX7" fmla="*/ 0 w 11239"/>
              <a:gd name="connsiteY7" fmla="*/ 101958 h 509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39" h="509788">
                <a:moveTo>
                  <a:pt x="11238" y="407830"/>
                </a:moveTo>
                <a:lnTo>
                  <a:pt x="5619" y="407830"/>
                </a:lnTo>
                <a:lnTo>
                  <a:pt x="5619" y="509788"/>
                </a:lnTo>
                <a:lnTo>
                  <a:pt x="1" y="254894"/>
                </a:lnTo>
                <a:lnTo>
                  <a:pt x="5619" y="0"/>
                </a:lnTo>
                <a:lnTo>
                  <a:pt x="5619" y="101958"/>
                </a:lnTo>
                <a:lnTo>
                  <a:pt x="11238" y="101958"/>
                </a:lnTo>
                <a:lnTo>
                  <a:pt x="11238" y="40783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71" tIns="101959" rIns="0" bIns="101957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AU" sz="1800" kern="1200" dirty="0"/>
          </a:p>
        </p:txBody>
      </p:sp>
      <p:sp>
        <p:nvSpPr>
          <p:cNvPr id="15" name="Freeform 14"/>
          <p:cNvSpPr/>
          <p:nvPr/>
        </p:nvSpPr>
        <p:spPr>
          <a:xfrm rot="21587447">
            <a:off x="6274734" y="3085810"/>
            <a:ext cx="788340" cy="509788"/>
          </a:xfrm>
          <a:custGeom>
            <a:avLst/>
            <a:gdLst>
              <a:gd name="connsiteX0" fmla="*/ 0 w 788340"/>
              <a:gd name="connsiteY0" fmla="*/ 101958 h 509788"/>
              <a:gd name="connsiteX1" fmla="*/ 533446 w 788340"/>
              <a:gd name="connsiteY1" fmla="*/ 101958 h 509788"/>
              <a:gd name="connsiteX2" fmla="*/ 533446 w 788340"/>
              <a:gd name="connsiteY2" fmla="*/ 0 h 509788"/>
              <a:gd name="connsiteX3" fmla="*/ 788340 w 788340"/>
              <a:gd name="connsiteY3" fmla="*/ 254894 h 509788"/>
              <a:gd name="connsiteX4" fmla="*/ 533446 w 788340"/>
              <a:gd name="connsiteY4" fmla="*/ 509788 h 509788"/>
              <a:gd name="connsiteX5" fmla="*/ 533446 w 788340"/>
              <a:gd name="connsiteY5" fmla="*/ 407830 h 509788"/>
              <a:gd name="connsiteX6" fmla="*/ 0 w 788340"/>
              <a:gd name="connsiteY6" fmla="*/ 407830 h 509788"/>
              <a:gd name="connsiteX7" fmla="*/ 0 w 788340"/>
              <a:gd name="connsiteY7" fmla="*/ 101958 h 509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8340" h="509788">
                <a:moveTo>
                  <a:pt x="0" y="101958"/>
                </a:moveTo>
                <a:lnTo>
                  <a:pt x="533446" y="101958"/>
                </a:lnTo>
                <a:lnTo>
                  <a:pt x="533446" y="0"/>
                </a:lnTo>
                <a:lnTo>
                  <a:pt x="788340" y="254894"/>
                </a:lnTo>
                <a:lnTo>
                  <a:pt x="533446" y="509788"/>
                </a:lnTo>
                <a:lnTo>
                  <a:pt x="533446" y="407830"/>
                </a:lnTo>
                <a:lnTo>
                  <a:pt x="0" y="407830"/>
                </a:lnTo>
                <a:lnTo>
                  <a:pt x="0" y="101958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1957" rIns="152935" bIns="101958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AU" sz="1800" kern="1200" dirty="0"/>
          </a:p>
        </p:txBody>
      </p:sp>
      <p:sp>
        <p:nvSpPr>
          <p:cNvPr id="16" name="Freeform 15"/>
          <p:cNvSpPr/>
          <p:nvPr/>
        </p:nvSpPr>
        <p:spPr>
          <a:xfrm>
            <a:off x="7434924" y="2660723"/>
            <a:ext cx="1349439" cy="1349439"/>
          </a:xfrm>
          <a:custGeom>
            <a:avLst/>
            <a:gdLst>
              <a:gd name="connsiteX0" fmla="*/ 0 w 1349439"/>
              <a:gd name="connsiteY0" fmla="*/ 674720 h 1349439"/>
              <a:gd name="connsiteX1" fmla="*/ 674720 w 1349439"/>
              <a:gd name="connsiteY1" fmla="*/ 0 h 1349439"/>
              <a:gd name="connsiteX2" fmla="*/ 1349440 w 1349439"/>
              <a:gd name="connsiteY2" fmla="*/ 674720 h 1349439"/>
              <a:gd name="connsiteX3" fmla="*/ 674720 w 1349439"/>
              <a:gd name="connsiteY3" fmla="*/ 1349440 h 1349439"/>
              <a:gd name="connsiteX4" fmla="*/ 0 w 1349439"/>
              <a:gd name="connsiteY4" fmla="*/ 674720 h 1349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9439" h="1349439">
                <a:moveTo>
                  <a:pt x="0" y="674720"/>
                </a:moveTo>
                <a:cubicBezTo>
                  <a:pt x="0" y="302082"/>
                  <a:pt x="302082" y="0"/>
                  <a:pt x="674720" y="0"/>
                </a:cubicBezTo>
                <a:cubicBezTo>
                  <a:pt x="1047358" y="0"/>
                  <a:pt x="1349440" y="302082"/>
                  <a:pt x="1349440" y="674720"/>
                </a:cubicBezTo>
                <a:cubicBezTo>
                  <a:pt x="1349440" y="1047358"/>
                  <a:pt x="1047358" y="1349440"/>
                  <a:pt x="674720" y="1349440"/>
                </a:cubicBezTo>
                <a:cubicBezTo>
                  <a:pt x="302082" y="1349440"/>
                  <a:pt x="0" y="1047358"/>
                  <a:pt x="0" y="67472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481" tIns="220481" rIns="220481" bIns="22048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1800" kern="1200" dirty="0" smtClean="0"/>
              <a:t>Medical Imaging</a:t>
            </a:r>
            <a:endParaRPr lang="en-AU" sz="1800" kern="1200" dirty="0"/>
          </a:p>
        </p:txBody>
      </p:sp>
      <p:sp>
        <p:nvSpPr>
          <p:cNvPr id="17" name="Freeform 16"/>
          <p:cNvSpPr/>
          <p:nvPr/>
        </p:nvSpPr>
        <p:spPr>
          <a:xfrm rot="3363998">
            <a:off x="5027073" y="4994800"/>
            <a:ext cx="752905" cy="509788"/>
          </a:xfrm>
          <a:custGeom>
            <a:avLst/>
            <a:gdLst>
              <a:gd name="connsiteX0" fmla="*/ 0 w 815325"/>
              <a:gd name="connsiteY0" fmla="*/ 254894 h 509788"/>
              <a:gd name="connsiteX1" fmla="*/ 254894 w 815325"/>
              <a:gd name="connsiteY1" fmla="*/ 0 h 509788"/>
              <a:gd name="connsiteX2" fmla="*/ 254894 w 815325"/>
              <a:gd name="connsiteY2" fmla="*/ 127447 h 509788"/>
              <a:gd name="connsiteX3" fmla="*/ 815325 w 815325"/>
              <a:gd name="connsiteY3" fmla="*/ 127447 h 509788"/>
              <a:gd name="connsiteX4" fmla="*/ 815325 w 815325"/>
              <a:gd name="connsiteY4" fmla="*/ 382341 h 509788"/>
              <a:gd name="connsiteX5" fmla="*/ 254894 w 815325"/>
              <a:gd name="connsiteY5" fmla="*/ 382341 h 509788"/>
              <a:gd name="connsiteX6" fmla="*/ 254894 w 815325"/>
              <a:gd name="connsiteY6" fmla="*/ 509788 h 509788"/>
              <a:gd name="connsiteX7" fmla="*/ 0 w 815325"/>
              <a:gd name="connsiteY7" fmla="*/ 254894 h 509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5325" h="509788">
                <a:moveTo>
                  <a:pt x="0" y="254894"/>
                </a:moveTo>
                <a:lnTo>
                  <a:pt x="254894" y="0"/>
                </a:lnTo>
                <a:lnTo>
                  <a:pt x="254894" y="127447"/>
                </a:lnTo>
                <a:lnTo>
                  <a:pt x="815325" y="127447"/>
                </a:lnTo>
                <a:lnTo>
                  <a:pt x="815325" y="382341"/>
                </a:lnTo>
                <a:lnTo>
                  <a:pt x="254894" y="382341"/>
                </a:lnTo>
                <a:lnTo>
                  <a:pt x="254894" y="509788"/>
                </a:lnTo>
                <a:lnTo>
                  <a:pt x="0" y="254894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1957" rIns="152935" bIns="101958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AU" sz="1800" kern="1200" dirty="0"/>
          </a:p>
        </p:txBody>
      </p:sp>
      <p:sp>
        <p:nvSpPr>
          <p:cNvPr id="18" name="Freeform 17"/>
          <p:cNvSpPr/>
          <p:nvPr/>
        </p:nvSpPr>
        <p:spPr>
          <a:xfrm>
            <a:off x="5385730" y="5428126"/>
            <a:ext cx="1349439" cy="1349439"/>
          </a:xfrm>
          <a:custGeom>
            <a:avLst/>
            <a:gdLst>
              <a:gd name="connsiteX0" fmla="*/ 0 w 1349439"/>
              <a:gd name="connsiteY0" fmla="*/ 674720 h 1349439"/>
              <a:gd name="connsiteX1" fmla="*/ 674720 w 1349439"/>
              <a:gd name="connsiteY1" fmla="*/ 0 h 1349439"/>
              <a:gd name="connsiteX2" fmla="*/ 1349440 w 1349439"/>
              <a:gd name="connsiteY2" fmla="*/ 674720 h 1349439"/>
              <a:gd name="connsiteX3" fmla="*/ 674720 w 1349439"/>
              <a:gd name="connsiteY3" fmla="*/ 1349440 h 1349439"/>
              <a:gd name="connsiteX4" fmla="*/ 0 w 1349439"/>
              <a:gd name="connsiteY4" fmla="*/ 674720 h 1349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9439" h="1349439">
                <a:moveTo>
                  <a:pt x="0" y="674720"/>
                </a:moveTo>
                <a:cubicBezTo>
                  <a:pt x="0" y="302082"/>
                  <a:pt x="302082" y="0"/>
                  <a:pt x="674720" y="0"/>
                </a:cubicBezTo>
                <a:cubicBezTo>
                  <a:pt x="1047358" y="0"/>
                  <a:pt x="1349440" y="302082"/>
                  <a:pt x="1349440" y="674720"/>
                </a:cubicBezTo>
                <a:cubicBezTo>
                  <a:pt x="1349440" y="1047358"/>
                  <a:pt x="1047358" y="1349440"/>
                  <a:pt x="674720" y="1349440"/>
                </a:cubicBezTo>
                <a:cubicBezTo>
                  <a:pt x="302082" y="1349440"/>
                  <a:pt x="0" y="1047358"/>
                  <a:pt x="0" y="674720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481" tIns="220481" rIns="220481" bIns="22048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1800" kern="1200" dirty="0" smtClean="0"/>
              <a:t>Pharmacy</a:t>
            </a:r>
            <a:endParaRPr lang="en-AU" sz="1800" kern="1200" dirty="0"/>
          </a:p>
        </p:txBody>
      </p:sp>
      <p:sp>
        <p:nvSpPr>
          <p:cNvPr id="20" name="Freeform 19"/>
          <p:cNvSpPr/>
          <p:nvPr/>
        </p:nvSpPr>
        <p:spPr>
          <a:xfrm>
            <a:off x="2409303" y="5428124"/>
            <a:ext cx="1349439" cy="1349439"/>
          </a:xfrm>
          <a:custGeom>
            <a:avLst/>
            <a:gdLst>
              <a:gd name="connsiteX0" fmla="*/ 0 w 1349439"/>
              <a:gd name="connsiteY0" fmla="*/ 674720 h 1349439"/>
              <a:gd name="connsiteX1" fmla="*/ 674720 w 1349439"/>
              <a:gd name="connsiteY1" fmla="*/ 0 h 1349439"/>
              <a:gd name="connsiteX2" fmla="*/ 1349440 w 1349439"/>
              <a:gd name="connsiteY2" fmla="*/ 674720 h 1349439"/>
              <a:gd name="connsiteX3" fmla="*/ 674720 w 1349439"/>
              <a:gd name="connsiteY3" fmla="*/ 1349440 h 1349439"/>
              <a:gd name="connsiteX4" fmla="*/ 0 w 1349439"/>
              <a:gd name="connsiteY4" fmla="*/ 674720 h 1349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9439" h="1349439">
                <a:moveTo>
                  <a:pt x="0" y="674720"/>
                </a:moveTo>
                <a:cubicBezTo>
                  <a:pt x="0" y="302082"/>
                  <a:pt x="302082" y="0"/>
                  <a:pt x="674720" y="0"/>
                </a:cubicBezTo>
                <a:cubicBezTo>
                  <a:pt x="1047358" y="0"/>
                  <a:pt x="1349440" y="302082"/>
                  <a:pt x="1349440" y="674720"/>
                </a:cubicBezTo>
                <a:cubicBezTo>
                  <a:pt x="1349440" y="1047358"/>
                  <a:pt x="1047358" y="1349440"/>
                  <a:pt x="674720" y="1349440"/>
                </a:cubicBezTo>
                <a:cubicBezTo>
                  <a:pt x="302082" y="1349440"/>
                  <a:pt x="0" y="1047358"/>
                  <a:pt x="0" y="674720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481" tIns="220481" rIns="220481" bIns="22048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1800" kern="1200" dirty="0" smtClean="0"/>
              <a:t>Nurses</a:t>
            </a:r>
            <a:endParaRPr lang="en-AU" sz="1800" kern="1200" dirty="0"/>
          </a:p>
        </p:txBody>
      </p:sp>
      <p:sp>
        <p:nvSpPr>
          <p:cNvPr id="21" name="Freeform 20"/>
          <p:cNvSpPr/>
          <p:nvPr/>
        </p:nvSpPr>
        <p:spPr>
          <a:xfrm rot="19944522">
            <a:off x="2149119" y="4113696"/>
            <a:ext cx="866095" cy="509788"/>
          </a:xfrm>
          <a:custGeom>
            <a:avLst/>
            <a:gdLst>
              <a:gd name="connsiteX0" fmla="*/ 0 w 866094"/>
              <a:gd name="connsiteY0" fmla="*/ 254894 h 509788"/>
              <a:gd name="connsiteX1" fmla="*/ 254894 w 866094"/>
              <a:gd name="connsiteY1" fmla="*/ 0 h 509788"/>
              <a:gd name="connsiteX2" fmla="*/ 254894 w 866094"/>
              <a:gd name="connsiteY2" fmla="*/ 127447 h 509788"/>
              <a:gd name="connsiteX3" fmla="*/ 866094 w 866094"/>
              <a:gd name="connsiteY3" fmla="*/ 127447 h 509788"/>
              <a:gd name="connsiteX4" fmla="*/ 866094 w 866094"/>
              <a:gd name="connsiteY4" fmla="*/ 382341 h 509788"/>
              <a:gd name="connsiteX5" fmla="*/ 254894 w 866094"/>
              <a:gd name="connsiteY5" fmla="*/ 382341 h 509788"/>
              <a:gd name="connsiteX6" fmla="*/ 254894 w 866094"/>
              <a:gd name="connsiteY6" fmla="*/ 509788 h 509788"/>
              <a:gd name="connsiteX7" fmla="*/ 0 w 866094"/>
              <a:gd name="connsiteY7" fmla="*/ 254894 h 509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6094" h="509788">
                <a:moveTo>
                  <a:pt x="866094" y="254894"/>
                </a:moveTo>
                <a:lnTo>
                  <a:pt x="611200" y="509787"/>
                </a:lnTo>
                <a:lnTo>
                  <a:pt x="611200" y="382341"/>
                </a:lnTo>
                <a:lnTo>
                  <a:pt x="0" y="382341"/>
                </a:lnTo>
                <a:lnTo>
                  <a:pt x="0" y="127447"/>
                </a:lnTo>
                <a:lnTo>
                  <a:pt x="611200" y="127447"/>
                </a:lnTo>
                <a:lnTo>
                  <a:pt x="611200" y="1"/>
                </a:lnTo>
                <a:lnTo>
                  <a:pt x="866094" y="254894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936" tIns="101958" rIns="0" bIns="101957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AU" sz="1800" kern="1200" dirty="0"/>
          </a:p>
        </p:txBody>
      </p:sp>
      <p:sp>
        <p:nvSpPr>
          <p:cNvPr id="22" name="Freeform 21"/>
          <p:cNvSpPr/>
          <p:nvPr/>
        </p:nvSpPr>
        <p:spPr>
          <a:xfrm>
            <a:off x="563587" y="4396163"/>
            <a:ext cx="1349439" cy="1349439"/>
          </a:xfrm>
          <a:custGeom>
            <a:avLst/>
            <a:gdLst>
              <a:gd name="connsiteX0" fmla="*/ 0 w 1349439"/>
              <a:gd name="connsiteY0" fmla="*/ 674720 h 1349439"/>
              <a:gd name="connsiteX1" fmla="*/ 674720 w 1349439"/>
              <a:gd name="connsiteY1" fmla="*/ 0 h 1349439"/>
              <a:gd name="connsiteX2" fmla="*/ 1349440 w 1349439"/>
              <a:gd name="connsiteY2" fmla="*/ 674720 h 1349439"/>
              <a:gd name="connsiteX3" fmla="*/ 674720 w 1349439"/>
              <a:gd name="connsiteY3" fmla="*/ 1349440 h 1349439"/>
              <a:gd name="connsiteX4" fmla="*/ 0 w 1349439"/>
              <a:gd name="connsiteY4" fmla="*/ 674720 h 1349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9439" h="1349439">
                <a:moveTo>
                  <a:pt x="0" y="674720"/>
                </a:moveTo>
                <a:cubicBezTo>
                  <a:pt x="0" y="302082"/>
                  <a:pt x="302082" y="0"/>
                  <a:pt x="674720" y="0"/>
                </a:cubicBezTo>
                <a:cubicBezTo>
                  <a:pt x="1047358" y="0"/>
                  <a:pt x="1349440" y="302082"/>
                  <a:pt x="1349440" y="674720"/>
                </a:cubicBezTo>
                <a:cubicBezTo>
                  <a:pt x="1349440" y="1047358"/>
                  <a:pt x="1047358" y="1349440"/>
                  <a:pt x="674720" y="1349440"/>
                </a:cubicBezTo>
                <a:cubicBezTo>
                  <a:pt x="302082" y="1349440"/>
                  <a:pt x="0" y="1047358"/>
                  <a:pt x="0" y="674720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481" tIns="220481" rIns="220481" bIns="22048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1800" kern="1200" dirty="0" smtClean="0"/>
              <a:t>Medical </a:t>
            </a:r>
            <a:r>
              <a:rPr lang="en-AU" dirty="0" smtClean="0"/>
              <a:t>Imaging</a:t>
            </a:r>
            <a:endParaRPr lang="en-AU" sz="1800" kern="1200" dirty="0"/>
          </a:p>
        </p:txBody>
      </p:sp>
      <p:sp>
        <p:nvSpPr>
          <p:cNvPr id="23" name="Freeform 22"/>
          <p:cNvSpPr/>
          <p:nvPr/>
        </p:nvSpPr>
        <p:spPr>
          <a:xfrm rot="12712">
            <a:off x="1835209" y="3093605"/>
            <a:ext cx="764795" cy="509789"/>
          </a:xfrm>
          <a:custGeom>
            <a:avLst/>
            <a:gdLst>
              <a:gd name="connsiteX0" fmla="*/ 0 w 764795"/>
              <a:gd name="connsiteY0" fmla="*/ 254894 h 509788"/>
              <a:gd name="connsiteX1" fmla="*/ 254894 w 764795"/>
              <a:gd name="connsiteY1" fmla="*/ 0 h 509788"/>
              <a:gd name="connsiteX2" fmla="*/ 254894 w 764795"/>
              <a:gd name="connsiteY2" fmla="*/ 127447 h 509788"/>
              <a:gd name="connsiteX3" fmla="*/ 509901 w 764795"/>
              <a:gd name="connsiteY3" fmla="*/ 127447 h 509788"/>
              <a:gd name="connsiteX4" fmla="*/ 509901 w 764795"/>
              <a:gd name="connsiteY4" fmla="*/ 0 h 509788"/>
              <a:gd name="connsiteX5" fmla="*/ 764795 w 764795"/>
              <a:gd name="connsiteY5" fmla="*/ 254894 h 509788"/>
              <a:gd name="connsiteX6" fmla="*/ 509901 w 764795"/>
              <a:gd name="connsiteY6" fmla="*/ 509788 h 509788"/>
              <a:gd name="connsiteX7" fmla="*/ 509901 w 764795"/>
              <a:gd name="connsiteY7" fmla="*/ 382341 h 509788"/>
              <a:gd name="connsiteX8" fmla="*/ 254894 w 764795"/>
              <a:gd name="connsiteY8" fmla="*/ 382341 h 509788"/>
              <a:gd name="connsiteX9" fmla="*/ 254894 w 764795"/>
              <a:gd name="connsiteY9" fmla="*/ 509788 h 509788"/>
              <a:gd name="connsiteX10" fmla="*/ 0 w 764795"/>
              <a:gd name="connsiteY10" fmla="*/ 254894 h 509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4795" h="509788">
                <a:moveTo>
                  <a:pt x="764795" y="254894"/>
                </a:moveTo>
                <a:lnTo>
                  <a:pt x="509901" y="509787"/>
                </a:lnTo>
                <a:lnTo>
                  <a:pt x="509901" y="382341"/>
                </a:lnTo>
                <a:lnTo>
                  <a:pt x="254894" y="382341"/>
                </a:lnTo>
                <a:lnTo>
                  <a:pt x="254894" y="509787"/>
                </a:lnTo>
                <a:lnTo>
                  <a:pt x="0" y="254894"/>
                </a:lnTo>
                <a:lnTo>
                  <a:pt x="254894" y="1"/>
                </a:lnTo>
                <a:lnTo>
                  <a:pt x="254894" y="127447"/>
                </a:lnTo>
                <a:lnTo>
                  <a:pt x="509901" y="127447"/>
                </a:lnTo>
                <a:lnTo>
                  <a:pt x="509901" y="1"/>
                </a:lnTo>
                <a:lnTo>
                  <a:pt x="764795" y="254894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935" tIns="101959" rIns="0" bIns="101957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AU" sz="1800" kern="1200" dirty="0"/>
          </a:p>
        </p:txBody>
      </p:sp>
      <p:sp>
        <p:nvSpPr>
          <p:cNvPr id="24" name="Freeform 23"/>
          <p:cNvSpPr/>
          <p:nvPr/>
        </p:nvSpPr>
        <p:spPr>
          <a:xfrm>
            <a:off x="193745" y="2660723"/>
            <a:ext cx="1349439" cy="1349439"/>
          </a:xfrm>
          <a:custGeom>
            <a:avLst/>
            <a:gdLst>
              <a:gd name="connsiteX0" fmla="*/ 0 w 1349439"/>
              <a:gd name="connsiteY0" fmla="*/ 674720 h 1349439"/>
              <a:gd name="connsiteX1" fmla="*/ 674720 w 1349439"/>
              <a:gd name="connsiteY1" fmla="*/ 0 h 1349439"/>
              <a:gd name="connsiteX2" fmla="*/ 1349440 w 1349439"/>
              <a:gd name="connsiteY2" fmla="*/ 674720 h 1349439"/>
              <a:gd name="connsiteX3" fmla="*/ 674720 w 1349439"/>
              <a:gd name="connsiteY3" fmla="*/ 1349440 h 1349439"/>
              <a:gd name="connsiteX4" fmla="*/ 0 w 1349439"/>
              <a:gd name="connsiteY4" fmla="*/ 674720 h 1349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9439" h="1349439">
                <a:moveTo>
                  <a:pt x="0" y="674720"/>
                </a:moveTo>
                <a:cubicBezTo>
                  <a:pt x="0" y="302082"/>
                  <a:pt x="302082" y="0"/>
                  <a:pt x="674720" y="0"/>
                </a:cubicBezTo>
                <a:cubicBezTo>
                  <a:pt x="1047358" y="0"/>
                  <a:pt x="1349440" y="302082"/>
                  <a:pt x="1349440" y="674720"/>
                </a:cubicBezTo>
                <a:cubicBezTo>
                  <a:pt x="1349440" y="1047358"/>
                  <a:pt x="1047358" y="1349440"/>
                  <a:pt x="674720" y="1349440"/>
                </a:cubicBezTo>
                <a:cubicBezTo>
                  <a:pt x="302082" y="1349440"/>
                  <a:pt x="0" y="1047358"/>
                  <a:pt x="0" y="674720"/>
                </a:cubicBez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481" tIns="220481" rIns="220481" bIns="22048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1800" kern="1200" dirty="0" smtClean="0"/>
              <a:t>Surgeon</a:t>
            </a:r>
            <a:endParaRPr lang="en-AU" sz="1800" kern="1200" dirty="0"/>
          </a:p>
        </p:txBody>
      </p:sp>
      <p:sp>
        <p:nvSpPr>
          <p:cNvPr id="25" name="Freeform 24"/>
          <p:cNvSpPr/>
          <p:nvPr/>
        </p:nvSpPr>
        <p:spPr>
          <a:xfrm rot="1621080">
            <a:off x="2142393" y="2094144"/>
            <a:ext cx="863432" cy="509789"/>
          </a:xfrm>
          <a:custGeom>
            <a:avLst/>
            <a:gdLst>
              <a:gd name="connsiteX0" fmla="*/ 0 w 863432"/>
              <a:gd name="connsiteY0" fmla="*/ 254894 h 509788"/>
              <a:gd name="connsiteX1" fmla="*/ 254894 w 863432"/>
              <a:gd name="connsiteY1" fmla="*/ 0 h 509788"/>
              <a:gd name="connsiteX2" fmla="*/ 254894 w 863432"/>
              <a:gd name="connsiteY2" fmla="*/ 127447 h 509788"/>
              <a:gd name="connsiteX3" fmla="*/ 608538 w 863432"/>
              <a:gd name="connsiteY3" fmla="*/ 127447 h 509788"/>
              <a:gd name="connsiteX4" fmla="*/ 608538 w 863432"/>
              <a:gd name="connsiteY4" fmla="*/ 0 h 509788"/>
              <a:gd name="connsiteX5" fmla="*/ 863432 w 863432"/>
              <a:gd name="connsiteY5" fmla="*/ 254894 h 509788"/>
              <a:gd name="connsiteX6" fmla="*/ 608538 w 863432"/>
              <a:gd name="connsiteY6" fmla="*/ 509788 h 509788"/>
              <a:gd name="connsiteX7" fmla="*/ 608538 w 863432"/>
              <a:gd name="connsiteY7" fmla="*/ 382341 h 509788"/>
              <a:gd name="connsiteX8" fmla="*/ 254894 w 863432"/>
              <a:gd name="connsiteY8" fmla="*/ 382341 h 509788"/>
              <a:gd name="connsiteX9" fmla="*/ 254894 w 863432"/>
              <a:gd name="connsiteY9" fmla="*/ 509788 h 509788"/>
              <a:gd name="connsiteX10" fmla="*/ 0 w 863432"/>
              <a:gd name="connsiteY10" fmla="*/ 254894 h 509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3432" h="509788">
                <a:moveTo>
                  <a:pt x="863432" y="254894"/>
                </a:moveTo>
                <a:lnTo>
                  <a:pt x="608538" y="509787"/>
                </a:lnTo>
                <a:lnTo>
                  <a:pt x="608538" y="382341"/>
                </a:lnTo>
                <a:lnTo>
                  <a:pt x="254894" y="382341"/>
                </a:lnTo>
                <a:lnTo>
                  <a:pt x="254894" y="509787"/>
                </a:lnTo>
                <a:lnTo>
                  <a:pt x="0" y="254894"/>
                </a:lnTo>
                <a:lnTo>
                  <a:pt x="254894" y="1"/>
                </a:lnTo>
                <a:lnTo>
                  <a:pt x="254894" y="127447"/>
                </a:lnTo>
                <a:lnTo>
                  <a:pt x="608538" y="127447"/>
                </a:lnTo>
                <a:lnTo>
                  <a:pt x="608538" y="1"/>
                </a:lnTo>
                <a:lnTo>
                  <a:pt x="863432" y="254894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936" tIns="101958" rIns="-1" bIns="101958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AU" sz="1800" kern="1200" dirty="0"/>
          </a:p>
        </p:txBody>
      </p:sp>
      <p:sp>
        <p:nvSpPr>
          <p:cNvPr id="26" name="Freeform 25"/>
          <p:cNvSpPr/>
          <p:nvPr/>
        </p:nvSpPr>
        <p:spPr>
          <a:xfrm>
            <a:off x="730871" y="1129192"/>
            <a:ext cx="1349439" cy="1349439"/>
          </a:xfrm>
          <a:custGeom>
            <a:avLst/>
            <a:gdLst>
              <a:gd name="connsiteX0" fmla="*/ 0 w 1349439"/>
              <a:gd name="connsiteY0" fmla="*/ 674720 h 1349439"/>
              <a:gd name="connsiteX1" fmla="*/ 674720 w 1349439"/>
              <a:gd name="connsiteY1" fmla="*/ 0 h 1349439"/>
              <a:gd name="connsiteX2" fmla="*/ 1349440 w 1349439"/>
              <a:gd name="connsiteY2" fmla="*/ 674720 h 1349439"/>
              <a:gd name="connsiteX3" fmla="*/ 674720 w 1349439"/>
              <a:gd name="connsiteY3" fmla="*/ 1349440 h 1349439"/>
              <a:gd name="connsiteX4" fmla="*/ 0 w 1349439"/>
              <a:gd name="connsiteY4" fmla="*/ 674720 h 1349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9439" h="1349439">
                <a:moveTo>
                  <a:pt x="0" y="674720"/>
                </a:moveTo>
                <a:cubicBezTo>
                  <a:pt x="0" y="302082"/>
                  <a:pt x="302082" y="0"/>
                  <a:pt x="674720" y="0"/>
                </a:cubicBezTo>
                <a:cubicBezTo>
                  <a:pt x="1047358" y="0"/>
                  <a:pt x="1349440" y="302082"/>
                  <a:pt x="1349440" y="674720"/>
                </a:cubicBezTo>
                <a:cubicBezTo>
                  <a:pt x="1349440" y="1047358"/>
                  <a:pt x="1047358" y="1349440"/>
                  <a:pt x="674720" y="1349440"/>
                </a:cubicBezTo>
                <a:cubicBezTo>
                  <a:pt x="302082" y="1349440"/>
                  <a:pt x="0" y="1047358"/>
                  <a:pt x="0" y="674720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481" tIns="220481" rIns="220481" bIns="22048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1800" kern="1200" dirty="0" smtClean="0"/>
              <a:t>Physician</a:t>
            </a:r>
            <a:endParaRPr lang="en-AU" sz="1800" kern="1200" dirty="0"/>
          </a:p>
        </p:txBody>
      </p:sp>
      <p:sp>
        <p:nvSpPr>
          <p:cNvPr id="7" name="Curved Right Arrow 6"/>
          <p:cNvSpPr/>
          <p:nvPr/>
        </p:nvSpPr>
        <p:spPr>
          <a:xfrm rot="3603598">
            <a:off x="4812215" y="523802"/>
            <a:ext cx="731520" cy="2281834"/>
          </a:xfrm>
          <a:prstGeom prst="curvedRightArrow">
            <a:avLst>
              <a:gd name="adj1" fmla="val 25000"/>
              <a:gd name="adj2" fmla="val 50000"/>
              <a:gd name="adj3" fmla="val 35460"/>
            </a:avLst>
          </a:pr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28" name="Freeform 27"/>
          <p:cNvSpPr/>
          <p:nvPr/>
        </p:nvSpPr>
        <p:spPr>
          <a:xfrm rot="17650619">
            <a:off x="3222126" y="4993420"/>
            <a:ext cx="764795" cy="509789"/>
          </a:xfrm>
          <a:custGeom>
            <a:avLst/>
            <a:gdLst>
              <a:gd name="connsiteX0" fmla="*/ 0 w 764795"/>
              <a:gd name="connsiteY0" fmla="*/ 254894 h 509788"/>
              <a:gd name="connsiteX1" fmla="*/ 254894 w 764795"/>
              <a:gd name="connsiteY1" fmla="*/ 0 h 509788"/>
              <a:gd name="connsiteX2" fmla="*/ 254894 w 764795"/>
              <a:gd name="connsiteY2" fmla="*/ 127447 h 509788"/>
              <a:gd name="connsiteX3" fmla="*/ 509901 w 764795"/>
              <a:gd name="connsiteY3" fmla="*/ 127447 h 509788"/>
              <a:gd name="connsiteX4" fmla="*/ 509901 w 764795"/>
              <a:gd name="connsiteY4" fmla="*/ 0 h 509788"/>
              <a:gd name="connsiteX5" fmla="*/ 764795 w 764795"/>
              <a:gd name="connsiteY5" fmla="*/ 254894 h 509788"/>
              <a:gd name="connsiteX6" fmla="*/ 509901 w 764795"/>
              <a:gd name="connsiteY6" fmla="*/ 509788 h 509788"/>
              <a:gd name="connsiteX7" fmla="*/ 509901 w 764795"/>
              <a:gd name="connsiteY7" fmla="*/ 382341 h 509788"/>
              <a:gd name="connsiteX8" fmla="*/ 254894 w 764795"/>
              <a:gd name="connsiteY8" fmla="*/ 382341 h 509788"/>
              <a:gd name="connsiteX9" fmla="*/ 254894 w 764795"/>
              <a:gd name="connsiteY9" fmla="*/ 509788 h 509788"/>
              <a:gd name="connsiteX10" fmla="*/ 0 w 764795"/>
              <a:gd name="connsiteY10" fmla="*/ 254894 h 509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4795" h="509788">
                <a:moveTo>
                  <a:pt x="764795" y="254894"/>
                </a:moveTo>
                <a:lnTo>
                  <a:pt x="509901" y="509787"/>
                </a:lnTo>
                <a:lnTo>
                  <a:pt x="509901" y="382341"/>
                </a:lnTo>
                <a:lnTo>
                  <a:pt x="254894" y="382341"/>
                </a:lnTo>
                <a:lnTo>
                  <a:pt x="254894" y="509787"/>
                </a:lnTo>
                <a:lnTo>
                  <a:pt x="0" y="254894"/>
                </a:lnTo>
                <a:lnTo>
                  <a:pt x="254894" y="1"/>
                </a:lnTo>
                <a:lnTo>
                  <a:pt x="254894" y="127447"/>
                </a:lnTo>
                <a:lnTo>
                  <a:pt x="509901" y="127447"/>
                </a:lnTo>
                <a:lnTo>
                  <a:pt x="509901" y="1"/>
                </a:lnTo>
                <a:lnTo>
                  <a:pt x="764795" y="254894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935" tIns="101959" rIns="0" bIns="101957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AU" sz="18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5063379" y="86322"/>
            <a:ext cx="2000624" cy="1871201"/>
          </a:xfrm>
          <a:custGeom>
            <a:avLst/>
            <a:gdLst>
              <a:gd name="connsiteX0" fmla="*/ 0 w 2783192"/>
              <a:gd name="connsiteY0" fmla="*/ 1355263 h 2710525"/>
              <a:gd name="connsiteX1" fmla="*/ 1391596 w 2783192"/>
              <a:gd name="connsiteY1" fmla="*/ 0 h 2710525"/>
              <a:gd name="connsiteX2" fmla="*/ 2783192 w 2783192"/>
              <a:gd name="connsiteY2" fmla="*/ 1355263 h 2710525"/>
              <a:gd name="connsiteX3" fmla="*/ 1391596 w 2783192"/>
              <a:gd name="connsiteY3" fmla="*/ 2710526 h 2710525"/>
              <a:gd name="connsiteX4" fmla="*/ 0 w 2783192"/>
              <a:gd name="connsiteY4" fmla="*/ 1355263 h 271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3192" h="2710525">
                <a:moveTo>
                  <a:pt x="0" y="1355263"/>
                </a:moveTo>
                <a:cubicBezTo>
                  <a:pt x="0" y="606772"/>
                  <a:pt x="623039" y="0"/>
                  <a:pt x="1391596" y="0"/>
                </a:cubicBezTo>
                <a:cubicBezTo>
                  <a:pt x="2160153" y="0"/>
                  <a:pt x="2783192" y="606772"/>
                  <a:pt x="2783192" y="1355263"/>
                </a:cubicBezTo>
                <a:cubicBezTo>
                  <a:pt x="2783192" y="2103754"/>
                  <a:pt x="2160153" y="2710526"/>
                  <a:pt x="1391596" y="2710526"/>
                </a:cubicBezTo>
                <a:cubicBezTo>
                  <a:pt x="623039" y="2710526"/>
                  <a:pt x="0" y="2103754"/>
                  <a:pt x="0" y="1355263"/>
                </a:cubicBezTo>
                <a:close/>
              </a:path>
            </a:pathLst>
          </a:custGeom>
          <a:solidFill>
            <a:schemeClr val="accent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0449" tIns="419807" rIns="430449" bIns="419807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1800" kern="1200" dirty="0" smtClean="0"/>
              <a:t>Existing Databases/ infra-structure</a:t>
            </a:r>
            <a:endParaRPr lang="en-AU" sz="1800" kern="1200" dirty="0"/>
          </a:p>
        </p:txBody>
      </p:sp>
      <p:sp>
        <p:nvSpPr>
          <p:cNvPr id="27" name="Freeform 26"/>
          <p:cNvSpPr/>
          <p:nvPr/>
        </p:nvSpPr>
        <p:spPr>
          <a:xfrm>
            <a:off x="7237788" y="955678"/>
            <a:ext cx="1906212" cy="1892446"/>
          </a:xfrm>
          <a:custGeom>
            <a:avLst/>
            <a:gdLst>
              <a:gd name="connsiteX0" fmla="*/ 0 w 2783192"/>
              <a:gd name="connsiteY0" fmla="*/ 1355263 h 2710525"/>
              <a:gd name="connsiteX1" fmla="*/ 1391596 w 2783192"/>
              <a:gd name="connsiteY1" fmla="*/ 0 h 2710525"/>
              <a:gd name="connsiteX2" fmla="*/ 2783192 w 2783192"/>
              <a:gd name="connsiteY2" fmla="*/ 1355263 h 2710525"/>
              <a:gd name="connsiteX3" fmla="*/ 1391596 w 2783192"/>
              <a:gd name="connsiteY3" fmla="*/ 2710526 h 2710525"/>
              <a:gd name="connsiteX4" fmla="*/ 0 w 2783192"/>
              <a:gd name="connsiteY4" fmla="*/ 1355263 h 271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3192" h="2710525">
                <a:moveTo>
                  <a:pt x="0" y="1355263"/>
                </a:moveTo>
                <a:cubicBezTo>
                  <a:pt x="0" y="606772"/>
                  <a:pt x="623039" y="0"/>
                  <a:pt x="1391596" y="0"/>
                </a:cubicBezTo>
                <a:cubicBezTo>
                  <a:pt x="2160153" y="0"/>
                  <a:pt x="2783192" y="606772"/>
                  <a:pt x="2783192" y="1355263"/>
                </a:cubicBezTo>
                <a:cubicBezTo>
                  <a:pt x="2783192" y="2103754"/>
                  <a:pt x="2160153" y="2710526"/>
                  <a:pt x="1391596" y="2710526"/>
                </a:cubicBezTo>
                <a:cubicBezTo>
                  <a:pt x="623039" y="2710526"/>
                  <a:pt x="0" y="2103754"/>
                  <a:pt x="0" y="1355263"/>
                </a:cubicBezTo>
                <a:close/>
              </a:path>
            </a:pathLst>
          </a:custGeom>
          <a:solidFill>
            <a:schemeClr val="accent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0449" tIns="419807" rIns="430449" bIns="419807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1800" kern="1200" dirty="0" smtClean="0"/>
              <a:t>PCEHR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dirty="0" smtClean="0"/>
              <a:t>EIR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1800" kern="1200" dirty="0" smtClean="0"/>
              <a:t>Healthenet</a:t>
            </a:r>
            <a:r>
              <a:rPr lang="en-AU" dirty="0" smtClean="0"/>
              <a:t>Blue Book</a:t>
            </a:r>
            <a:endParaRPr lang="en-AU" sz="1800" kern="1200" dirty="0" smtClean="0"/>
          </a:p>
        </p:txBody>
      </p:sp>
      <p:sp>
        <p:nvSpPr>
          <p:cNvPr id="29" name="Freeform 28"/>
          <p:cNvSpPr/>
          <p:nvPr/>
        </p:nvSpPr>
        <p:spPr>
          <a:xfrm>
            <a:off x="6549052" y="3084378"/>
            <a:ext cx="2072434" cy="2013784"/>
          </a:xfrm>
          <a:custGeom>
            <a:avLst/>
            <a:gdLst>
              <a:gd name="connsiteX0" fmla="*/ 0 w 2783192"/>
              <a:gd name="connsiteY0" fmla="*/ 1355263 h 2710525"/>
              <a:gd name="connsiteX1" fmla="*/ 1391596 w 2783192"/>
              <a:gd name="connsiteY1" fmla="*/ 0 h 2710525"/>
              <a:gd name="connsiteX2" fmla="*/ 2783192 w 2783192"/>
              <a:gd name="connsiteY2" fmla="*/ 1355263 h 2710525"/>
              <a:gd name="connsiteX3" fmla="*/ 1391596 w 2783192"/>
              <a:gd name="connsiteY3" fmla="*/ 2710526 h 2710525"/>
              <a:gd name="connsiteX4" fmla="*/ 0 w 2783192"/>
              <a:gd name="connsiteY4" fmla="*/ 1355263 h 271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3192" h="2710525">
                <a:moveTo>
                  <a:pt x="0" y="1355263"/>
                </a:moveTo>
                <a:cubicBezTo>
                  <a:pt x="0" y="606772"/>
                  <a:pt x="623039" y="0"/>
                  <a:pt x="1391596" y="0"/>
                </a:cubicBezTo>
                <a:cubicBezTo>
                  <a:pt x="2160153" y="0"/>
                  <a:pt x="2783192" y="606772"/>
                  <a:pt x="2783192" y="1355263"/>
                </a:cubicBezTo>
                <a:cubicBezTo>
                  <a:pt x="2783192" y="2103754"/>
                  <a:pt x="2160153" y="2710526"/>
                  <a:pt x="1391596" y="2710526"/>
                </a:cubicBezTo>
                <a:cubicBezTo>
                  <a:pt x="623039" y="2710526"/>
                  <a:pt x="0" y="2103754"/>
                  <a:pt x="0" y="1355263"/>
                </a:cubicBezTo>
                <a:close/>
              </a:path>
            </a:pathLst>
          </a:custGeom>
          <a:solidFill>
            <a:schemeClr val="accent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0449" tIns="419807" rIns="430449" bIns="419807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1800" kern="1200" dirty="0" smtClean="0"/>
              <a:t>Other </a:t>
            </a:r>
            <a:r>
              <a:rPr lang="en-AU" dirty="0" smtClean="0"/>
              <a:t>provider</a:t>
            </a:r>
            <a:endParaRPr lang="en-AU" dirty="0"/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1800" kern="1200" dirty="0" smtClean="0"/>
              <a:t>data repositories</a:t>
            </a:r>
            <a:endParaRPr lang="en-AU" dirty="0" smtClean="0"/>
          </a:p>
        </p:txBody>
      </p:sp>
      <p:sp>
        <p:nvSpPr>
          <p:cNvPr id="32" name="Freeform 31"/>
          <p:cNvSpPr/>
          <p:nvPr/>
        </p:nvSpPr>
        <p:spPr>
          <a:xfrm>
            <a:off x="2929806" y="1392526"/>
            <a:ext cx="1349439" cy="1349439"/>
          </a:xfrm>
          <a:custGeom>
            <a:avLst/>
            <a:gdLst>
              <a:gd name="connsiteX0" fmla="*/ 0 w 1349439"/>
              <a:gd name="connsiteY0" fmla="*/ 674720 h 1349439"/>
              <a:gd name="connsiteX1" fmla="*/ 674720 w 1349439"/>
              <a:gd name="connsiteY1" fmla="*/ 0 h 1349439"/>
              <a:gd name="connsiteX2" fmla="*/ 1349440 w 1349439"/>
              <a:gd name="connsiteY2" fmla="*/ 674720 h 1349439"/>
              <a:gd name="connsiteX3" fmla="*/ 674720 w 1349439"/>
              <a:gd name="connsiteY3" fmla="*/ 1349440 h 1349439"/>
              <a:gd name="connsiteX4" fmla="*/ 0 w 1349439"/>
              <a:gd name="connsiteY4" fmla="*/ 674720 h 1349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9439" h="1349439">
                <a:moveTo>
                  <a:pt x="0" y="674720"/>
                </a:moveTo>
                <a:cubicBezTo>
                  <a:pt x="0" y="302082"/>
                  <a:pt x="302082" y="0"/>
                  <a:pt x="674720" y="0"/>
                </a:cubicBezTo>
                <a:cubicBezTo>
                  <a:pt x="1047358" y="0"/>
                  <a:pt x="1349440" y="302082"/>
                  <a:pt x="1349440" y="674720"/>
                </a:cubicBezTo>
                <a:cubicBezTo>
                  <a:pt x="1349440" y="1047358"/>
                  <a:pt x="1047358" y="1349440"/>
                  <a:pt x="674720" y="1349440"/>
                </a:cubicBezTo>
                <a:cubicBezTo>
                  <a:pt x="302082" y="1349440"/>
                  <a:pt x="0" y="1047358"/>
                  <a:pt x="0" y="674720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481" tIns="220481" rIns="220481" bIns="22048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1800" kern="1200" dirty="0" smtClean="0"/>
              <a:t>Direct </a:t>
            </a:r>
            <a:r>
              <a:rPr lang="en-AU" sz="1600" kern="1200" dirty="0" smtClean="0"/>
              <a:t>messaging</a:t>
            </a:r>
            <a:endParaRPr lang="en-AU" sz="1800" kern="1200" dirty="0"/>
          </a:p>
        </p:txBody>
      </p:sp>
    </p:spTree>
    <p:extLst>
      <p:ext uri="{BB962C8B-B14F-4D97-AF65-F5344CB8AC3E}">
        <p14:creationId xmlns:p14="http://schemas.microsoft.com/office/powerpoint/2010/main" val="136964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4"/>
          <p:cNvSpPr txBox="1">
            <a:spLocks/>
          </p:cNvSpPr>
          <p:nvPr/>
        </p:nvSpPr>
        <p:spPr>
          <a:xfrm>
            <a:off x="223838" y="142875"/>
            <a:ext cx="8059589" cy="669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400" rtl="0" eaLnBrk="1" latinLnBrk="0" hangingPunct="1">
              <a:spcBef>
                <a:spcPct val="0"/>
              </a:spcBef>
              <a:buFontTx/>
              <a:buNone/>
              <a:defRPr lang="en-US" sz="3300" b="0" i="0" kern="1200">
                <a:solidFill>
                  <a:schemeClr val="bg1"/>
                </a:solidFill>
                <a:effectLst/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algn="l"/>
            <a:r>
              <a:rPr lang="en-US" sz="3200" dirty="0" smtClean="0">
                <a:solidFill>
                  <a:srgbClr val="CF1D5F"/>
                </a:solidFill>
                <a:latin typeface="Gill Sans"/>
                <a:cs typeface="Gill Sans"/>
              </a:rPr>
              <a:t>Patient controlled</a:t>
            </a: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8193563" y="4859383"/>
          <a:ext cx="801188" cy="444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Freeform 8"/>
          <p:cNvSpPr/>
          <p:nvPr/>
        </p:nvSpPr>
        <p:spPr>
          <a:xfrm rot="20060029">
            <a:off x="2149708" y="624294"/>
            <a:ext cx="5278651" cy="5218846"/>
          </a:xfrm>
          <a:custGeom>
            <a:avLst/>
            <a:gdLst>
              <a:gd name="connsiteX0" fmla="*/ 0 w 2826746"/>
              <a:gd name="connsiteY0" fmla="*/ 1397360 h 2794720"/>
              <a:gd name="connsiteX1" fmla="*/ 1413373 w 2826746"/>
              <a:gd name="connsiteY1" fmla="*/ 0 h 2794720"/>
              <a:gd name="connsiteX2" fmla="*/ 2826746 w 2826746"/>
              <a:gd name="connsiteY2" fmla="*/ 1397360 h 2794720"/>
              <a:gd name="connsiteX3" fmla="*/ 1413373 w 2826746"/>
              <a:gd name="connsiteY3" fmla="*/ 2794720 h 2794720"/>
              <a:gd name="connsiteX4" fmla="*/ 0 w 2826746"/>
              <a:gd name="connsiteY4" fmla="*/ 1397360 h 279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6746" h="2794720">
                <a:moveTo>
                  <a:pt x="0" y="1397360"/>
                </a:moveTo>
                <a:cubicBezTo>
                  <a:pt x="0" y="625619"/>
                  <a:pt x="632789" y="0"/>
                  <a:pt x="1413373" y="0"/>
                </a:cubicBezTo>
                <a:cubicBezTo>
                  <a:pt x="2193957" y="0"/>
                  <a:pt x="2826746" y="625619"/>
                  <a:pt x="2826746" y="1397360"/>
                </a:cubicBezTo>
                <a:cubicBezTo>
                  <a:pt x="2826746" y="2169101"/>
                  <a:pt x="2193957" y="2794720"/>
                  <a:pt x="1413373" y="2794720"/>
                </a:cubicBezTo>
                <a:cubicBezTo>
                  <a:pt x="632789" y="2794720"/>
                  <a:pt x="0" y="2169101"/>
                  <a:pt x="0" y="1397360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6037" tIns="461347" rIns="466037" bIns="461347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4100" kern="1200" dirty="0" smtClean="0"/>
              <a:t>Patient</a:t>
            </a:r>
            <a:endParaRPr lang="en-AU" sz="4100" kern="1200" dirty="0"/>
          </a:p>
        </p:txBody>
      </p:sp>
      <p:sp>
        <p:nvSpPr>
          <p:cNvPr id="10" name="Freeform 9"/>
          <p:cNvSpPr/>
          <p:nvPr/>
        </p:nvSpPr>
        <p:spPr>
          <a:xfrm rot="16200000">
            <a:off x="4474829" y="1587696"/>
            <a:ext cx="118621" cy="509788"/>
          </a:xfrm>
          <a:custGeom>
            <a:avLst/>
            <a:gdLst>
              <a:gd name="connsiteX0" fmla="*/ 0 w 118621"/>
              <a:gd name="connsiteY0" fmla="*/ 101958 h 509788"/>
              <a:gd name="connsiteX1" fmla="*/ 59311 w 118621"/>
              <a:gd name="connsiteY1" fmla="*/ 101958 h 509788"/>
              <a:gd name="connsiteX2" fmla="*/ 59311 w 118621"/>
              <a:gd name="connsiteY2" fmla="*/ 0 h 509788"/>
              <a:gd name="connsiteX3" fmla="*/ 118621 w 118621"/>
              <a:gd name="connsiteY3" fmla="*/ 254894 h 509788"/>
              <a:gd name="connsiteX4" fmla="*/ 59311 w 118621"/>
              <a:gd name="connsiteY4" fmla="*/ 509788 h 509788"/>
              <a:gd name="connsiteX5" fmla="*/ 59311 w 118621"/>
              <a:gd name="connsiteY5" fmla="*/ 407830 h 509788"/>
              <a:gd name="connsiteX6" fmla="*/ 0 w 118621"/>
              <a:gd name="connsiteY6" fmla="*/ 407830 h 509788"/>
              <a:gd name="connsiteX7" fmla="*/ 0 w 118621"/>
              <a:gd name="connsiteY7" fmla="*/ 101958 h 509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621" h="509788">
                <a:moveTo>
                  <a:pt x="0" y="101958"/>
                </a:moveTo>
                <a:lnTo>
                  <a:pt x="59311" y="101958"/>
                </a:lnTo>
                <a:lnTo>
                  <a:pt x="59311" y="0"/>
                </a:lnTo>
                <a:lnTo>
                  <a:pt x="118621" y="254894"/>
                </a:lnTo>
                <a:lnTo>
                  <a:pt x="59311" y="509788"/>
                </a:lnTo>
                <a:lnTo>
                  <a:pt x="59311" y="407830"/>
                </a:lnTo>
                <a:lnTo>
                  <a:pt x="0" y="407830"/>
                </a:lnTo>
                <a:lnTo>
                  <a:pt x="0" y="101958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1958" rIns="35586" bIns="101957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AU" sz="18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3859420" y="377886"/>
            <a:ext cx="1349439" cy="1349439"/>
          </a:xfrm>
          <a:custGeom>
            <a:avLst/>
            <a:gdLst>
              <a:gd name="connsiteX0" fmla="*/ 0 w 1349439"/>
              <a:gd name="connsiteY0" fmla="*/ 674720 h 1349439"/>
              <a:gd name="connsiteX1" fmla="*/ 674720 w 1349439"/>
              <a:gd name="connsiteY1" fmla="*/ 0 h 1349439"/>
              <a:gd name="connsiteX2" fmla="*/ 1349440 w 1349439"/>
              <a:gd name="connsiteY2" fmla="*/ 674720 h 1349439"/>
              <a:gd name="connsiteX3" fmla="*/ 674720 w 1349439"/>
              <a:gd name="connsiteY3" fmla="*/ 1349440 h 1349439"/>
              <a:gd name="connsiteX4" fmla="*/ 0 w 1349439"/>
              <a:gd name="connsiteY4" fmla="*/ 674720 h 1349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9439" h="1349439">
                <a:moveTo>
                  <a:pt x="0" y="674720"/>
                </a:moveTo>
                <a:cubicBezTo>
                  <a:pt x="0" y="302082"/>
                  <a:pt x="302082" y="0"/>
                  <a:pt x="674720" y="0"/>
                </a:cubicBezTo>
                <a:cubicBezTo>
                  <a:pt x="1047358" y="0"/>
                  <a:pt x="1349440" y="302082"/>
                  <a:pt x="1349440" y="674720"/>
                </a:cubicBezTo>
                <a:cubicBezTo>
                  <a:pt x="1349440" y="1047358"/>
                  <a:pt x="1047358" y="1349440"/>
                  <a:pt x="674720" y="1349440"/>
                </a:cubicBezTo>
                <a:cubicBezTo>
                  <a:pt x="302082" y="1349440"/>
                  <a:pt x="0" y="1047358"/>
                  <a:pt x="0" y="67472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481" tIns="220481" rIns="220481" bIns="22048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AU" sz="1800" kern="1200" dirty="0"/>
          </a:p>
        </p:txBody>
      </p:sp>
      <p:sp>
        <p:nvSpPr>
          <p:cNvPr id="15" name="Freeform 14"/>
          <p:cNvSpPr/>
          <p:nvPr/>
        </p:nvSpPr>
        <p:spPr>
          <a:xfrm rot="21587447">
            <a:off x="6274734" y="3085810"/>
            <a:ext cx="788340" cy="509788"/>
          </a:xfrm>
          <a:custGeom>
            <a:avLst/>
            <a:gdLst>
              <a:gd name="connsiteX0" fmla="*/ 0 w 788340"/>
              <a:gd name="connsiteY0" fmla="*/ 101958 h 509788"/>
              <a:gd name="connsiteX1" fmla="*/ 533446 w 788340"/>
              <a:gd name="connsiteY1" fmla="*/ 101958 h 509788"/>
              <a:gd name="connsiteX2" fmla="*/ 533446 w 788340"/>
              <a:gd name="connsiteY2" fmla="*/ 0 h 509788"/>
              <a:gd name="connsiteX3" fmla="*/ 788340 w 788340"/>
              <a:gd name="connsiteY3" fmla="*/ 254894 h 509788"/>
              <a:gd name="connsiteX4" fmla="*/ 533446 w 788340"/>
              <a:gd name="connsiteY4" fmla="*/ 509788 h 509788"/>
              <a:gd name="connsiteX5" fmla="*/ 533446 w 788340"/>
              <a:gd name="connsiteY5" fmla="*/ 407830 h 509788"/>
              <a:gd name="connsiteX6" fmla="*/ 0 w 788340"/>
              <a:gd name="connsiteY6" fmla="*/ 407830 h 509788"/>
              <a:gd name="connsiteX7" fmla="*/ 0 w 788340"/>
              <a:gd name="connsiteY7" fmla="*/ 101958 h 509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8340" h="509788">
                <a:moveTo>
                  <a:pt x="0" y="101958"/>
                </a:moveTo>
                <a:lnTo>
                  <a:pt x="533446" y="101958"/>
                </a:lnTo>
                <a:lnTo>
                  <a:pt x="533446" y="0"/>
                </a:lnTo>
                <a:lnTo>
                  <a:pt x="788340" y="254894"/>
                </a:lnTo>
                <a:lnTo>
                  <a:pt x="533446" y="509788"/>
                </a:lnTo>
                <a:lnTo>
                  <a:pt x="533446" y="407830"/>
                </a:lnTo>
                <a:lnTo>
                  <a:pt x="0" y="407830"/>
                </a:lnTo>
                <a:lnTo>
                  <a:pt x="0" y="101958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1957" rIns="152935" bIns="101958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AU" sz="1800" kern="1200" dirty="0"/>
          </a:p>
        </p:txBody>
      </p:sp>
      <p:sp>
        <p:nvSpPr>
          <p:cNvPr id="18" name="Freeform 17"/>
          <p:cNvSpPr/>
          <p:nvPr/>
        </p:nvSpPr>
        <p:spPr>
          <a:xfrm>
            <a:off x="4379511" y="4531928"/>
            <a:ext cx="1154710" cy="1154709"/>
          </a:xfrm>
          <a:custGeom>
            <a:avLst/>
            <a:gdLst>
              <a:gd name="connsiteX0" fmla="*/ 0 w 1349439"/>
              <a:gd name="connsiteY0" fmla="*/ 674720 h 1349439"/>
              <a:gd name="connsiteX1" fmla="*/ 674720 w 1349439"/>
              <a:gd name="connsiteY1" fmla="*/ 0 h 1349439"/>
              <a:gd name="connsiteX2" fmla="*/ 1349440 w 1349439"/>
              <a:gd name="connsiteY2" fmla="*/ 674720 h 1349439"/>
              <a:gd name="connsiteX3" fmla="*/ 674720 w 1349439"/>
              <a:gd name="connsiteY3" fmla="*/ 1349440 h 1349439"/>
              <a:gd name="connsiteX4" fmla="*/ 0 w 1349439"/>
              <a:gd name="connsiteY4" fmla="*/ 674720 h 1349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9439" h="1349439">
                <a:moveTo>
                  <a:pt x="0" y="674720"/>
                </a:moveTo>
                <a:cubicBezTo>
                  <a:pt x="0" y="302082"/>
                  <a:pt x="302082" y="0"/>
                  <a:pt x="674720" y="0"/>
                </a:cubicBezTo>
                <a:cubicBezTo>
                  <a:pt x="1047358" y="0"/>
                  <a:pt x="1349440" y="302082"/>
                  <a:pt x="1349440" y="674720"/>
                </a:cubicBezTo>
                <a:cubicBezTo>
                  <a:pt x="1349440" y="1047358"/>
                  <a:pt x="1047358" y="1349440"/>
                  <a:pt x="674720" y="1349440"/>
                </a:cubicBezTo>
                <a:cubicBezTo>
                  <a:pt x="302082" y="1349440"/>
                  <a:pt x="0" y="1047358"/>
                  <a:pt x="0" y="674720"/>
                </a:cubicBezTo>
                <a:close/>
              </a:path>
            </a:pathLst>
          </a:custGeom>
          <a:pattFill prst="solidDmnd">
            <a:fgClr>
              <a:srgbClr val="CF1D5F"/>
            </a:fgClr>
            <a:bgClr>
              <a:srgbClr val="2CBDB7"/>
            </a:bgClr>
          </a:patt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481" tIns="220481" rIns="220481" bIns="220481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1200" dirty="0" smtClean="0"/>
              <a:t>Medication</a:t>
            </a:r>
            <a:endParaRPr lang="en-AU" sz="1200" dirty="0"/>
          </a:p>
        </p:txBody>
      </p:sp>
      <p:sp>
        <p:nvSpPr>
          <p:cNvPr id="20" name="Freeform 19"/>
          <p:cNvSpPr/>
          <p:nvPr/>
        </p:nvSpPr>
        <p:spPr>
          <a:xfrm>
            <a:off x="6008271" y="1904860"/>
            <a:ext cx="1179512" cy="1179512"/>
          </a:xfrm>
          <a:custGeom>
            <a:avLst/>
            <a:gdLst>
              <a:gd name="connsiteX0" fmla="*/ 0 w 1349439"/>
              <a:gd name="connsiteY0" fmla="*/ 674720 h 1349439"/>
              <a:gd name="connsiteX1" fmla="*/ 674720 w 1349439"/>
              <a:gd name="connsiteY1" fmla="*/ 0 h 1349439"/>
              <a:gd name="connsiteX2" fmla="*/ 1349440 w 1349439"/>
              <a:gd name="connsiteY2" fmla="*/ 674720 h 1349439"/>
              <a:gd name="connsiteX3" fmla="*/ 674720 w 1349439"/>
              <a:gd name="connsiteY3" fmla="*/ 1349440 h 1349439"/>
              <a:gd name="connsiteX4" fmla="*/ 0 w 1349439"/>
              <a:gd name="connsiteY4" fmla="*/ 674720 h 1349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9439" h="1349439">
                <a:moveTo>
                  <a:pt x="0" y="674720"/>
                </a:moveTo>
                <a:cubicBezTo>
                  <a:pt x="0" y="302082"/>
                  <a:pt x="302082" y="0"/>
                  <a:pt x="674720" y="0"/>
                </a:cubicBezTo>
                <a:cubicBezTo>
                  <a:pt x="1047358" y="0"/>
                  <a:pt x="1349440" y="302082"/>
                  <a:pt x="1349440" y="674720"/>
                </a:cubicBezTo>
                <a:cubicBezTo>
                  <a:pt x="1349440" y="1047358"/>
                  <a:pt x="1047358" y="1349440"/>
                  <a:pt x="674720" y="1349440"/>
                </a:cubicBezTo>
                <a:cubicBezTo>
                  <a:pt x="302082" y="1349440"/>
                  <a:pt x="0" y="1047358"/>
                  <a:pt x="0" y="674720"/>
                </a:cubicBezTo>
                <a:close/>
              </a:path>
            </a:pathLst>
          </a:custGeom>
          <a:pattFill prst="solidDmnd">
            <a:fgClr>
              <a:srgbClr val="CF1D5F"/>
            </a:fgClr>
            <a:bgClr>
              <a:srgbClr val="2CBDB7"/>
            </a:bgClr>
          </a:patt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481" tIns="220481" rIns="220481" bIns="220481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1600" dirty="0" smtClean="0"/>
              <a:t>Demo-graphic</a:t>
            </a:r>
            <a:endParaRPr lang="en-AU" sz="1600" dirty="0"/>
          </a:p>
        </p:txBody>
      </p:sp>
      <p:sp>
        <p:nvSpPr>
          <p:cNvPr id="22" name="Freeform 21"/>
          <p:cNvSpPr/>
          <p:nvPr/>
        </p:nvSpPr>
        <p:spPr>
          <a:xfrm>
            <a:off x="2342711" y="2161192"/>
            <a:ext cx="1166819" cy="1156138"/>
          </a:xfrm>
          <a:custGeom>
            <a:avLst/>
            <a:gdLst>
              <a:gd name="connsiteX0" fmla="*/ 0 w 1349439"/>
              <a:gd name="connsiteY0" fmla="*/ 674720 h 1349439"/>
              <a:gd name="connsiteX1" fmla="*/ 674720 w 1349439"/>
              <a:gd name="connsiteY1" fmla="*/ 0 h 1349439"/>
              <a:gd name="connsiteX2" fmla="*/ 1349440 w 1349439"/>
              <a:gd name="connsiteY2" fmla="*/ 674720 h 1349439"/>
              <a:gd name="connsiteX3" fmla="*/ 674720 w 1349439"/>
              <a:gd name="connsiteY3" fmla="*/ 1349440 h 1349439"/>
              <a:gd name="connsiteX4" fmla="*/ 0 w 1349439"/>
              <a:gd name="connsiteY4" fmla="*/ 674720 h 1349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9439" h="1349439">
                <a:moveTo>
                  <a:pt x="0" y="674720"/>
                </a:moveTo>
                <a:cubicBezTo>
                  <a:pt x="0" y="302082"/>
                  <a:pt x="302082" y="0"/>
                  <a:pt x="674720" y="0"/>
                </a:cubicBezTo>
                <a:cubicBezTo>
                  <a:pt x="1047358" y="0"/>
                  <a:pt x="1349440" y="302082"/>
                  <a:pt x="1349440" y="674720"/>
                </a:cubicBezTo>
                <a:cubicBezTo>
                  <a:pt x="1349440" y="1047358"/>
                  <a:pt x="1047358" y="1349440"/>
                  <a:pt x="674720" y="1349440"/>
                </a:cubicBezTo>
                <a:cubicBezTo>
                  <a:pt x="302082" y="1349440"/>
                  <a:pt x="0" y="1047358"/>
                  <a:pt x="0" y="674720"/>
                </a:cubicBezTo>
                <a:close/>
              </a:path>
            </a:pathLst>
          </a:custGeom>
          <a:solidFill>
            <a:srgbClr val="2CBDB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481" tIns="220481" rIns="220481" bIns="22048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1800" kern="1200" dirty="0" smtClean="0"/>
              <a:t>History</a:t>
            </a:r>
            <a:endParaRPr lang="en-AU" sz="1800" kern="1200" dirty="0"/>
          </a:p>
        </p:txBody>
      </p:sp>
      <p:sp>
        <p:nvSpPr>
          <p:cNvPr id="24" name="Freeform 23"/>
          <p:cNvSpPr/>
          <p:nvPr/>
        </p:nvSpPr>
        <p:spPr>
          <a:xfrm>
            <a:off x="2430803" y="3353854"/>
            <a:ext cx="1178074" cy="1178074"/>
          </a:xfrm>
          <a:custGeom>
            <a:avLst/>
            <a:gdLst>
              <a:gd name="connsiteX0" fmla="*/ 0 w 1349439"/>
              <a:gd name="connsiteY0" fmla="*/ 674720 h 1349439"/>
              <a:gd name="connsiteX1" fmla="*/ 674720 w 1349439"/>
              <a:gd name="connsiteY1" fmla="*/ 0 h 1349439"/>
              <a:gd name="connsiteX2" fmla="*/ 1349440 w 1349439"/>
              <a:gd name="connsiteY2" fmla="*/ 674720 h 1349439"/>
              <a:gd name="connsiteX3" fmla="*/ 674720 w 1349439"/>
              <a:gd name="connsiteY3" fmla="*/ 1349440 h 1349439"/>
              <a:gd name="connsiteX4" fmla="*/ 0 w 1349439"/>
              <a:gd name="connsiteY4" fmla="*/ 674720 h 1349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9439" h="1349439">
                <a:moveTo>
                  <a:pt x="0" y="674720"/>
                </a:moveTo>
                <a:cubicBezTo>
                  <a:pt x="0" y="302082"/>
                  <a:pt x="302082" y="0"/>
                  <a:pt x="674720" y="0"/>
                </a:cubicBezTo>
                <a:cubicBezTo>
                  <a:pt x="1047358" y="0"/>
                  <a:pt x="1349440" y="302082"/>
                  <a:pt x="1349440" y="674720"/>
                </a:cubicBezTo>
                <a:cubicBezTo>
                  <a:pt x="1349440" y="1047358"/>
                  <a:pt x="1047358" y="1349440"/>
                  <a:pt x="674720" y="1349440"/>
                </a:cubicBezTo>
                <a:cubicBezTo>
                  <a:pt x="302082" y="1349440"/>
                  <a:pt x="0" y="1047358"/>
                  <a:pt x="0" y="674720"/>
                </a:cubicBezTo>
                <a:close/>
              </a:path>
            </a:pathLst>
          </a:custGeom>
          <a:pattFill prst="solidDmnd">
            <a:fgClr>
              <a:srgbClr val="CF1D5F"/>
            </a:fgClr>
            <a:bgClr>
              <a:srgbClr val="2CBDB7"/>
            </a:bgClr>
          </a:patt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481" tIns="220481" rIns="220481" bIns="220481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1600" dirty="0"/>
              <a:t>Allergies</a:t>
            </a:r>
          </a:p>
        </p:txBody>
      </p:sp>
      <p:sp>
        <p:nvSpPr>
          <p:cNvPr id="26" name="Freeform 25"/>
          <p:cNvSpPr/>
          <p:nvPr/>
        </p:nvSpPr>
        <p:spPr>
          <a:xfrm>
            <a:off x="4067342" y="710823"/>
            <a:ext cx="1191078" cy="1191078"/>
          </a:xfrm>
          <a:custGeom>
            <a:avLst/>
            <a:gdLst>
              <a:gd name="connsiteX0" fmla="*/ 0 w 1349439"/>
              <a:gd name="connsiteY0" fmla="*/ 674720 h 1349439"/>
              <a:gd name="connsiteX1" fmla="*/ 674720 w 1349439"/>
              <a:gd name="connsiteY1" fmla="*/ 0 h 1349439"/>
              <a:gd name="connsiteX2" fmla="*/ 1349440 w 1349439"/>
              <a:gd name="connsiteY2" fmla="*/ 674720 h 1349439"/>
              <a:gd name="connsiteX3" fmla="*/ 674720 w 1349439"/>
              <a:gd name="connsiteY3" fmla="*/ 1349440 h 1349439"/>
              <a:gd name="connsiteX4" fmla="*/ 0 w 1349439"/>
              <a:gd name="connsiteY4" fmla="*/ 674720 h 1349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9439" h="1349439">
                <a:moveTo>
                  <a:pt x="0" y="674720"/>
                </a:moveTo>
                <a:cubicBezTo>
                  <a:pt x="0" y="302082"/>
                  <a:pt x="302082" y="0"/>
                  <a:pt x="674720" y="0"/>
                </a:cubicBezTo>
                <a:cubicBezTo>
                  <a:pt x="1047358" y="0"/>
                  <a:pt x="1349440" y="302082"/>
                  <a:pt x="1349440" y="674720"/>
                </a:cubicBezTo>
                <a:cubicBezTo>
                  <a:pt x="1349440" y="1047358"/>
                  <a:pt x="1047358" y="1349440"/>
                  <a:pt x="674720" y="1349440"/>
                </a:cubicBezTo>
                <a:cubicBezTo>
                  <a:pt x="302082" y="1349440"/>
                  <a:pt x="0" y="1047358"/>
                  <a:pt x="0" y="674720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481" tIns="220481" rIns="220481" bIns="22048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1600" kern="1200" dirty="0" smtClean="0"/>
              <a:t>guidance</a:t>
            </a:r>
            <a:endParaRPr lang="en-AU" sz="1600" kern="1200" dirty="0"/>
          </a:p>
        </p:txBody>
      </p:sp>
      <p:sp>
        <p:nvSpPr>
          <p:cNvPr id="29" name="Freeform 28"/>
          <p:cNvSpPr/>
          <p:nvPr/>
        </p:nvSpPr>
        <p:spPr>
          <a:xfrm>
            <a:off x="6074837" y="3111303"/>
            <a:ext cx="1188133" cy="1188133"/>
          </a:xfrm>
          <a:custGeom>
            <a:avLst/>
            <a:gdLst>
              <a:gd name="connsiteX0" fmla="*/ 0 w 1349439"/>
              <a:gd name="connsiteY0" fmla="*/ 674720 h 1349439"/>
              <a:gd name="connsiteX1" fmla="*/ 674720 w 1349439"/>
              <a:gd name="connsiteY1" fmla="*/ 0 h 1349439"/>
              <a:gd name="connsiteX2" fmla="*/ 1349440 w 1349439"/>
              <a:gd name="connsiteY2" fmla="*/ 674720 h 1349439"/>
              <a:gd name="connsiteX3" fmla="*/ 674720 w 1349439"/>
              <a:gd name="connsiteY3" fmla="*/ 1349440 h 1349439"/>
              <a:gd name="connsiteX4" fmla="*/ 0 w 1349439"/>
              <a:gd name="connsiteY4" fmla="*/ 674720 h 1349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9439" h="1349439">
                <a:moveTo>
                  <a:pt x="0" y="674720"/>
                </a:moveTo>
                <a:cubicBezTo>
                  <a:pt x="0" y="302082"/>
                  <a:pt x="302082" y="0"/>
                  <a:pt x="674720" y="0"/>
                </a:cubicBezTo>
                <a:cubicBezTo>
                  <a:pt x="1047358" y="0"/>
                  <a:pt x="1349440" y="302082"/>
                  <a:pt x="1349440" y="674720"/>
                </a:cubicBezTo>
                <a:cubicBezTo>
                  <a:pt x="1349440" y="1047358"/>
                  <a:pt x="1047358" y="1349440"/>
                  <a:pt x="674720" y="1349440"/>
                </a:cubicBezTo>
                <a:cubicBezTo>
                  <a:pt x="302082" y="1349440"/>
                  <a:pt x="0" y="1047358"/>
                  <a:pt x="0" y="674720"/>
                </a:cubicBezTo>
                <a:close/>
              </a:path>
            </a:pathLst>
          </a:custGeom>
          <a:pattFill prst="solidDmnd">
            <a:fgClr>
              <a:srgbClr val="CF1D5F"/>
            </a:fgClr>
            <a:bgClr>
              <a:srgbClr val="2CBDB7"/>
            </a:bgClr>
          </a:patt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481" tIns="220481" rIns="220481" bIns="220481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1400" dirty="0"/>
              <a:t>Treatment</a:t>
            </a:r>
            <a:r>
              <a:rPr lang="en-AU" sz="900" dirty="0"/>
              <a:t> </a:t>
            </a:r>
            <a:r>
              <a:rPr lang="en-AU" sz="1600" dirty="0"/>
              <a:t>Plans</a:t>
            </a:r>
          </a:p>
        </p:txBody>
      </p:sp>
      <p:sp>
        <p:nvSpPr>
          <p:cNvPr id="30" name="Freeform 29"/>
          <p:cNvSpPr/>
          <p:nvPr/>
        </p:nvSpPr>
        <p:spPr>
          <a:xfrm>
            <a:off x="5208859" y="1038190"/>
            <a:ext cx="1180426" cy="1180426"/>
          </a:xfrm>
          <a:custGeom>
            <a:avLst/>
            <a:gdLst>
              <a:gd name="connsiteX0" fmla="*/ 0 w 1349439"/>
              <a:gd name="connsiteY0" fmla="*/ 674720 h 1349439"/>
              <a:gd name="connsiteX1" fmla="*/ 674720 w 1349439"/>
              <a:gd name="connsiteY1" fmla="*/ 0 h 1349439"/>
              <a:gd name="connsiteX2" fmla="*/ 1349440 w 1349439"/>
              <a:gd name="connsiteY2" fmla="*/ 674720 h 1349439"/>
              <a:gd name="connsiteX3" fmla="*/ 674720 w 1349439"/>
              <a:gd name="connsiteY3" fmla="*/ 1349440 h 1349439"/>
              <a:gd name="connsiteX4" fmla="*/ 0 w 1349439"/>
              <a:gd name="connsiteY4" fmla="*/ 674720 h 1349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9439" h="1349439">
                <a:moveTo>
                  <a:pt x="0" y="674720"/>
                </a:moveTo>
                <a:cubicBezTo>
                  <a:pt x="0" y="302082"/>
                  <a:pt x="302082" y="0"/>
                  <a:pt x="674720" y="0"/>
                </a:cubicBezTo>
                <a:cubicBezTo>
                  <a:pt x="1047358" y="0"/>
                  <a:pt x="1349440" y="302082"/>
                  <a:pt x="1349440" y="674720"/>
                </a:cubicBezTo>
                <a:cubicBezTo>
                  <a:pt x="1349440" y="1047358"/>
                  <a:pt x="1047358" y="1349440"/>
                  <a:pt x="674720" y="1349440"/>
                </a:cubicBezTo>
                <a:cubicBezTo>
                  <a:pt x="302082" y="1349440"/>
                  <a:pt x="0" y="1047358"/>
                  <a:pt x="0" y="674720"/>
                </a:cubicBezTo>
                <a:close/>
              </a:path>
            </a:pathLst>
          </a:custGeom>
          <a:solidFill>
            <a:srgbClr val="2CBDB7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481" tIns="220481" rIns="220481" bIns="22048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kern="1200" dirty="0" smtClean="0"/>
              <a:t>Imaging</a:t>
            </a:r>
            <a:endParaRPr lang="en-AU" kern="1200" dirty="0"/>
          </a:p>
        </p:txBody>
      </p:sp>
      <p:sp>
        <p:nvSpPr>
          <p:cNvPr id="31" name="Freeform 30"/>
          <p:cNvSpPr/>
          <p:nvPr/>
        </p:nvSpPr>
        <p:spPr>
          <a:xfrm>
            <a:off x="2977583" y="1205924"/>
            <a:ext cx="1154709" cy="1154709"/>
          </a:xfrm>
          <a:custGeom>
            <a:avLst/>
            <a:gdLst>
              <a:gd name="connsiteX0" fmla="*/ 0 w 1349439"/>
              <a:gd name="connsiteY0" fmla="*/ 674720 h 1349439"/>
              <a:gd name="connsiteX1" fmla="*/ 674720 w 1349439"/>
              <a:gd name="connsiteY1" fmla="*/ 0 h 1349439"/>
              <a:gd name="connsiteX2" fmla="*/ 1349440 w 1349439"/>
              <a:gd name="connsiteY2" fmla="*/ 674720 h 1349439"/>
              <a:gd name="connsiteX3" fmla="*/ 674720 w 1349439"/>
              <a:gd name="connsiteY3" fmla="*/ 1349440 h 1349439"/>
              <a:gd name="connsiteX4" fmla="*/ 0 w 1349439"/>
              <a:gd name="connsiteY4" fmla="*/ 674720 h 1349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9439" h="1349439">
                <a:moveTo>
                  <a:pt x="0" y="674720"/>
                </a:moveTo>
                <a:cubicBezTo>
                  <a:pt x="0" y="302082"/>
                  <a:pt x="302082" y="0"/>
                  <a:pt x="674720" y="0"/>
                </a:cubicBezTo>
                <a:cubicBezTo>
                  <a:pt x="1047358" y="0"/>
                  <a:pt x="1349440" y="302082"/>
                  <a:pt x="1349440" y="674720"/>
                </a:cubicBezTo>
                <a:cubicBezTo>
                  <a:pt x="1349440" y="1047358"/>
                  <a:pt x="1047358" y="1349440"/>
                  <a:pt x="674720" y="1349440"/>
                </a:cubicBezTo>
                <a:cubicBezTo>
                  <a:pt x="302082" y="1349440"/>
                  <a:pt x="0" y="1047358"/>
                  <a:pt x="0" y="674720"/>
                </a:cubicBezTo>
                <a:close/>
              </a:path>
            </a:pathLst>
          </a:custGeom>
          <a:solidFill>
            <a:srgbClr val="2CBDB7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481" tIns="220481" rIns="220481" bIns="22048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1400" kern="1200" dirty="0" smtClean="0"/>
              <a:t>Pathology</a:t>
            </a:r>
            <a:endParaRPr lang="en-AU" sz="1200" kern="1200" dirty="0"/>
          </a:p>
        </p:txBody>
      </p:sp>
      <p:sp>
        <p:nvSpPr>
          <p:cNvPr id="16" name="Freeform 15"/>
          <p:cNvSpPr/>
          <p:nvPr/>
        </p:nvSpPr>
        <p:spPr>
          <a:xfrm>
            <a:off x="3199999" y="4299436"/>
            <a:ext cx="1179512" cy="1179512"/>
          </a:xfrm>
          <a:custGeom>
            <a:avLst/>
            <a:gdLst>
              <a:gd name="connsiteX0" fmla="*/ 0 w 1349439"/>
              <a:gd name="connsiteY0" fmla="*/ 674720 h 1349439"/>
              <a:gd name="connsiteX1" fmla="*/ 674720 w 1349439"/>
              <a:gd name="connsiteY1" fmla="*/ 0 h 1349439"/>
              <a:gd name="connsiteX2" fmla="*/ 1349440 w 1349439"/>
              <a:gd name="connsiteY2" fmla="*/ 674720 h 1349439"/>
              <a:gd name="connsiteX3" fmla="*/ 674720 w 1349439"/>
              <a:gd name="connsiteY3" fmla="*/ 1349440 h 1349439"/>
              <a:gd name="connsiteX4" fmla="*/ 0 w 1349439"/>
              <a:gd name="connsiteY4" fmla="*/ 674720 h 1349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9439" h="1349439">
                <a:moveTo>
                  <a:pt x="0" y="674720"/>
                </a:moveTo>
                <a:cubicBezTo>
                  <a:pt x="0" y="302082"/>
                  <a:pt x="302082" y="0"/>
                  <a:pt x="674720" y="0"/>
                </a:cubicBezTo>
                <a:cubicBezTo>
                  <a:pt x="1047358" y="0"/>
                  <a:pt x="1349440" y="302082"/>
                  <a:pt x="1349440" y="674720"/>
                </a:cubicBezTo>
                <a:cubicBezTo>
                  <a:pt x="1349440" y="1047358"/>
                  <a:pt x="1047358" y="1349440"/>
                  <a:pt x="674720" y="1349440"/>
                </a:cubicBezTo>
                <a:cubicBezTo>
                  <a:pt x="302082" y="1349440"/>
                  <a:pt x="0" y="1047358"/>
                  <a:pt x="0" y="674720"/>
                </a:cubicBezTo>
                <a:close/>
              </a:path>
            </a:pathLst>
          </a:custGeom>
          <a:pattFill prst="solidDmnd">
            <a:fgClr>
              <a:srgbClr val="CF1D5F"/>
            </a:fgClr>
            <a:bgClr>
              <a:srgbClr val="2CBDB7"/>
            </a:bgClr>
          </a:patt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481" tIns="220481" rIns="220481" bIns="220481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1600" dirty="0"/>
              <a:t>Wellness 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1600" dirty="0"/>
              <a:t>diary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799" y="1414862"/>
            <a:ext cx="19270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2CBDB7"/>
                </a:solidFill>
              </a:rPr>
              <a:t>Static information, system</a:t>
            </a:r>
            <a:endParaRPr lang="en-AU" sz="2400" dirty="0">
              <a:solidFill>
                <a:srgbClr val="2CBDB7"/>
              </a:solidFill>
            </a:endParaRPr>
          </a:p>
          <a:p>
            <a:r>
              <a:rPr lang="en-AU" sz="2400" dirty="0" smtClean="0">
                <a:solidFill>
                  <a:srgbClr val="2CBDB7"/>
                </a:solidFill>
              </a:rPr>
              <a:t>outputs</a:t>
            </a:r>
            <a:endParaRPr lang="en-AU" sz="2400" dirty="0">
              <a:solidFill>
                <a:srgbClr val="2CBDB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7769" y="4452235"/>
            <a:ext cx="2005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CF1D5F"/>
                </a:solidFill>
              </a:rPr>
              <a:t>Combination of interactive, updated data </a:t>
            </a:r>
            <a:endParaRPr lang="en-AU" sz="2400" dirty="0">
              <a:solidFill>
                <a:srgbClr val="CF1D5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64531" y="142875"/>
            <a:ext cx="2220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Outputs/inputs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7064003" y="1052605"/>
            <a:ext cx="1925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Patient controlled interactive</a:t>
            </a:r>
            <a:endParaRPr lang="en-AU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664531" y="512207"/>
            <a:ext cx="724394" cy="179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398327" y="1727325"/>
            <a:ext cx="273133" cy="6333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5449373" y="4107789"/>
            <a:ext cx="1154710" cy="1154709"/>
          </a:xfrm>
          <a:custGeom>
            <a:avLst/>
            <a:gdLst>
              <a:gd name="connsiteX0" fmla="*/ 0 w 1349439"/>
              <a:gd name="connsiteY0" fmla="*/ 674720 h 1349439"/>
              <a:gd name="connsiteX1" fmla="*/ 674720 w 1349439"/>
              <a:gd name="connsiteY1" fmla="*/ 0 h 1349439"/>
              <a:gd name="connsiteX2" fmla="*/ 1349440 w 1349439"/>
              <a:gd name="connsiteY2" fmla="*/ 674720 h 1349439"/>
              <a:gd name="connsiteX3" fmla="*/ 674720 w 1349439"/>
              <a:gd name="connsiteY3" fmla="*/ 1349440 h 1349439"/>
              <a:gd name="connsiteX4" fmla="*/ 0 w 1349439"/>
              <a:gd name="connsiteY4" fmla="*/ 674720 h 1349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9439" h="1349439">
                <a:moveTo>
                  <a:pt x="0" y="674720"/>
                </a:moveTo>
                <a:cubicBezTo>
                  <a:pt x="0" y="302082"/>
                  <a:pt x="302082" y="0"/>
                  <a:pt x="674720" y="0"/>
                </a:cubicBezTo>
                <a:cubicBezTo>
                  <a:pt x="1047358" y="0"/>
                  <a:pt x="1349440" y="302082"/>
                  <a:pt x="1349440" y="674720"/>
                </a:cubicBezTo>
                <a:cubicBezTo>
                  <a:pt x="1349440" y="1047358"/>
                  <a:pt x="1047358" y="1349440"/>
                  <a:pt x="674720" y="1349440"/>
                </a:cubicBezTo>
                <a:cubicBezTo>
                  <a:pt x="302082" y="1349440"/>
                  <a:pt x="0" y="1047358"/>
                  <a:pt x="0" y="674720"/>
                </a:cubicBezTo>
                <a:close/>
              </a:path>
            </a:pathLst>
          </a:custGeom>
          <a:pattFill prst="solidDmnd">
            <a:fgClr>
              <a:srgbClr val="CF1D5F"/>
            </a:fgClr>
            <a:bgClr>
              <a:srgbClr val="2CBDB7"/>
            </a:bgClr>
          </a:patt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481" tIns="220481" rIns="220481" bIns="220481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1200" dirty="0" smtClean="0"/>
              <a:t>Wearables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200588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5"/>
          <a:stretch/>
        </p:blipFill>
        <p:spPr>
          <a:xfrm>
            <a:off x="414670" y="847492"/>
            <a:ext cx="8729330" cy="55583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30093" y="262717"/>
            <a:ext cx="5157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solidFill>
                  <a:schemeClr val="accent2"/>
                </a:solidFill>
                <a:latin typeface="Gill Sans"/>
                <a:cs typeface="Arial" panose="020B0604020202020204" pitchFamily="34" charset="0"/>
              </a:rPr>
              <a:t>Variable Lifetime </a:t>
            </a:r>
            <a:r>
              <a:rPr lang="en-AU" sz="3200" dirty="0">
                <a:solidFill>
                  <a:schemeClr val="accent2"/>
                </a:solidFill>
                <a:latin typeface="Gill Sans"/>
                <a:cs typeface="Arial" panose="020B0604020202020204" pitchFamily="34" charset="0"/>
              </a:rPr>
              <a:t>V</a:t>
            </a:r>
            <a:r>
              <a:rPr lang="en-AU" sz="3200" dirty="0" smtClean="0">
                <a:solidFill>
                  <a:schemeClr val="accent2"/>
                </a:solidFill>
                <a:latin typeface="Gill Sans"/>
                <a:cs typeface="Arial" panose="020B0604020202020204" pitchFamily="34" charset="0"/>
              </a:rPr>
              <a:t>iews</a:t>
            </a:r>
            <a:endParaRPr lang="en-AU" sz="3200" dirty="0">
              <a:solidFill>
                <a:schemeClr val="accent2"/>
              </a:solidFill>
              <a:latin typeface="Gill San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42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T2391 MEMORY Timeline_a_6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"/>
          <a:stretch/>
        </p:blipFill>
        <p:spPr>
          <a:xfrm>
            <a:off x="457200" y="-116336"/>
            <a:ext cx="8528096" cy="5550196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92705"/>
            <a:ext cx="4114800" cy="156605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>
                <a:solidFill>
                  <a:schemeClr val="accent2"/>
                </a:solidFill>
              </a:rPr>
              <a:t>Male </a:t>
            </a:r>
          </a:p>
          <a:p>
            <a:pPr marL="0" indent="0">
              <a:buNone/>
            </a:pPr>
            <a:r>
              <a:rPr lang="en-GB" sz="1600" dirty="0" smtClean="0">
                <a:latin typeface="Gill Sans"/>
                <a:cs typeface="Gill Sans"/>
              </a:rPr>
              <a:t>5 years old</a:t>
            </a:r>
            <a:br>
              <a:rPr lang="en-GB" sz="1600" dirty="0" smtClean="0">
                <a:latin typeface="Gill Sans"/>
                <a:cs typeface="Gill Sans"/>
              </a:rPr>
            </a:br>
            <a:r>
              <a:rPr lang="en-GB" sz="1600" dirty="0" smtClean="0">
                <a:latin typeface="Gill Sans"/>
                <a:cs typeface="Gill Sans"/>
              </a:rPr>
              <a:t>Laparoscopic Appendectomy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473093" y="229321"/>
            <a:ext cx="5157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solidFill>
                  <a:schemeClr val="accent2"/>
                </a:solidFill>
                <a:latin typeface="Gill Sans"/>
                <a:cs typeface="Arial" panose="020B0604020202020204" pitchFamily="34" charset="0"/>
              </a:rPr>
              <a:t>Snapshots</a:t>
            </a:r>
            <a:endParaRPr lang="en-AU" sz="3200" dirty="0">
              <a:solidFill>
                <a:schemeClr val="accent2"/>
              </a:solidFill>
              <a:latin typeface="Gill San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55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T2391 MEMORY Timeline_a_7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767775" y="418292"/>
            <a:ext cx="7789876" cy="5063419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092705"/>
            <a:ext cx="4114800" cy="156605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>
                <a:solidFill>
                  <a:schemeClr val="accent2"/>
                </a:solidFill>
              </a:rPr>
              <a:t>Male </a:t>
            </a:r>
          </a:p>
          <a:p>
            <a:pPr marL="0" indent="0">
              <a:buNone/>
            </a:pPr>
            <a:r>
              <a:rPr lang="en-GB" sz="1600" dirty="0" smtClean="0">
                <a:latin typeface="Gill Sans"/>
                <a:cs typeface="Gill Sans"/>
              </a:rPr>
              <a:t>5 years old</a:t>
            </a:r>
            <a:br>
              <a:rPr lang="en-GB" sz="1600" dirty="0" smtClean="0">
                <a:latin typeface="Gill Sans"/>
                <a:cs typeface="Gill Sans"/>
              </a:rPr>
            </a:br>
            <a:r>
              <a:rPr lang="en-GB" sz="1600" dirty="0" smtClean="0">
                <a:latin typeface="Gill Sans"/>
                <a:cs typeface="Gill Sans"/>
              </a:rPr>
              <a:t>Laparoscopic Appendectomy</a:t>
            </a:r>
          </a:p>
          <a:p>
            <a:pPr marL="0" indent="0">
              <a:buNone/>
            </a:pPr>
            <a:r>
              <a:rPr lang="en-GB" sz="1600" dirty="0" smtClean="0">
                <a:solidFill>
                  <a:srgbClr val="2FA9A8"/>
                </a:solidFill>
              </a:rPr>
              <a:t>Documentation:</a:t>
            </a:r>
            <a:br>
              <a:rPr lang="en-GB" sz="1600" dirty="0" smtClean="0">
                <a:solidFill>
                  <a:srgbClr val="2FA9A8"/>
                </a:solidFill>
              </a:rPr>
            </a:br>
            <a:r>
              <a:rPr lang="en-GB" sz="1600" dirty="0" smtClean="0"/>
              <a:t>Operation Report »</a:t>
            </a:r>
            <a:endParaRPr lang="en-GB" sz="1600" dirty="0" smtClean="0">
              <a:latin typeface="Gill Sans"/>
              <a:cs typeface="Gill Sans"/>
            </a:endParaRP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58363">
            <a:off x="4467412" y="1300862"/>
            <a:ext cx="4568736" cy="33536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46762" y="189079"/>
            <a:ext cx="5157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solidFill>
                  <a:schemeClr val="accent2"/>
                </a:solidFill>
                <a:latin typeface="Gill Sans"/>
                <a:cs typeface="Arial" panose="020B0604020202020204" pitchFamily="34" charset="0"/>
              </a:rPr>
              <a:t>Snapshots</a:t>
            </a:r>
            <a:endParaRPr lang="en-AU" sz="3200" dirty="0">
              <a:solidFill>
                <a:schemeClr val="accent2"/>
              </a:solidFill>
              <a:latin typeface="Gill Sans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" t="17795" r="36440" b="37765"/>
          <a:stretch/>
        </p:blipFill>
        <p:spPr bwMode="auto">
          <a:xfrm rot="20549536">
            <a:off x="6294629" y="718991"/>
            <a:ext cx="2573597" cy="1512662"/>
          </a:xfrm>
          <a:prstGeom prst="rect">
            <a:avLst/>
          </a:prstGeom>
          <a:noFill/>
          <a:ln>
            <a:noFill/>
          </a:ln>
          <a:effectLst>
            <a:outerShdw blurRad="584200" dist="1320800" dir="9720000" sx="108000" sy="108000" algn="ctr" rotWithShape="0">
              <a:schemeClr val="bg2">
                <a:alpha val="6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41166">
            <a:off x="3878009" y="1056006"/>
            <a:ext cx="1769522" cy="2491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714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T2391 MEMORY Timeline_a_4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3" t="14306" r="313"/>
          <a:stretch/>
        </p:blipFill>
        <p:spPr>
          <a:xfrm>
            <a:off x="-62803" y="981074"/>
            <a:ext cx="9144000" cy="58769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70612" y="396299"/>
            <a:ext cx="5157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solidFill>
                  <a:schemeClr val="accent2"/>
                </a:solidFill>
                <a:latin typeface="Gill Sans"/>
                <a:cs typeface="Arial" panose="020B0604020202020204" pitchFamily="34" charset="0"/>
              </a:rPr>
              <a:t>Snapshots</a:t>
            </a:r>
            <a:endParaRPr lang="en-AU" sz="3200" dirty="0">
              <a:solidFill>
                <a:schemeClr val="accent2"/>
              </a:solidFill>
              <a:latin typeface="Gill San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12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4"/>
          <p:cNvSpPr txBox="1">
            <a:spLocks/>
          </p:cNvSpPr>
          <p:nvPr/>
        </p:nvSpPr>
        <p:spPr>
          <a:xfrm>
            <a:off x="223838" y="142875"/>
            <a:ext cx="8059589" cy="669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400" rtl="0" eaLnBrk="1" latinLnBrk="0" hangingPunct="1">
              <a:spcBef>
                <a:spcPct val="0"/>
              </a:spcBef>
              <a:buFontTx/>
              <a:buNone/>
              <a:defRPr lang="en-US" sz="3300" b="0" i="0" kern="1200">
                <a:solidFill>
                  <a:schemeClr val="bg1"/>
                </a:solidFill>
                <a:effectLst/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algn="l"/>
            <a:r>
              <a:rPr lang="en-US" sz="2800" dirty="0" smtClean="0">
                <a:solidFill>
                  <a:srgbClr val="CF1D5F"/>
                </a:solidFill>
                <a:latin typeface="Gill Sans"/>
                <a:cs typeface="Gill Sans"/>
              </a:rPr>
              <a:t>Lifespan View</a:t>
            </a:r>
          </a:p>
        </p:txBody>
      </p:sp>
      <p:grpSp>
        <p:nvGrpSpPr>
          <p:cNvPr id="4101" name="Group 4100"/>
          <p:cNvGrpSpPr/>
          <p:nvPr/>
        </p:nvGrpSpPr>
        <p:grpSpPr>
          <a:xfrm>
            <a:off x="8373684" y="181640"/>
            <a:ext cx="576694" cy="1153388"/>
            <a:chOff x="8335735" y="34262"/>
            <a:chExt cx="576694" cy="1557074"/>
          </a:xfrm>
        </p:grpSpPr>
        <p:sp>
          <p:nvSpPr>
            <p:cNvPr id="4102" name="Freeform 4101"/>
            <p:cNvSpPr/>
            <p:nvPr/>
          </p:nvSpPr>
          <p:spPr>
            <a:xfrm>
              <a:off x="8335735" y="34262"/>
              <a:ext cx="576694" cy="346016"/>
            </a:xfrm>
            <a:custGeom>
              <a:avLst/>
              <a:gdLst>
                <a:gd name="connsiteX0" fmla="*/ 0 w 576694"/>
                <a:gd name="connsiteY0" fmla="*/ 0 h 346016"/>
                <a:gd name="connsiteX1" fmla="*/ 576694 w 576694"/>
                <a:gd name="connsiteY1" fmla="*/ 0 h 346016"/>
                <a:gd name="connsiteX2" fmla="*/ 576694 w 576694"/>
                <a:gd name="connsiteY2" fmla="*/ 346016 h 346016"/>
                <a:gd name="connsiteX3" fmla="*/ 0 w 576694"/>
                <a:gd name="connsiteY3" fmla="*/ 346016 h 346016"/>
                <a:gd name="connsiteX4" fmla="*/ 0 w 576694"/>
                <a:gd name="connsiteY4" fmla="*/ 0 h 34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694" h="346016">
                  <a:moveTo>
                    <a:pt x="0" y="0"/>
                  </a:moveTo>
                  <a:lnTo>
                    <a:pt x="576694" y="0"/>
                  </a:lnTo>
                  <a:lnTo>
                    <a:pt x="576694" y="346016"/>
                  </a:lnTo>
                  <a:lnTo>
                    <a:pt x="0" y="34601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700" kern="1200" dirty="0" smtClean="0">
                  <a:solidFill>
                    <a:schemeClr val="tx1"/>
                  </a:solidFill>
                </a:rPr>
                <a:t>Surgery</a:t>
              </a:r>
              <a:endParaRPr lang="en-AU" sz="700" kern="1200" dirty="0">
                <a:solidFill>
                  <a:schemeClr val="tx1"/>
                </a:solidFill>
              </a:endParaRPr>
            </a:p>
          </p:txBody>
        </p:sp>
        <p:sp>
          <p:nvSpPr>
            <p:cNvPr id="4103" name="Freeform 4102"/>
            <p:cNvSpPr/>
            <p:nvPr/>
          </p:nvSpPr>
          <p:spPr>
            <a:xfrm>
              <a:off x="8335735" y="437948"/>
              <a:ext cx="576694" cy="346016"/>
            </a:xfrm>
            <a:custGeom>
              <a:avLst/>
              <a:gdLst>
                <a:gd name="connsiteX0" fmla="*/ 0 w 576694"/>
                <a:gd name="connsiteY0" fmla="*/ 0 h 346016"/>
                <a:gd name="connsiteX1" fmla="*/ 576694 w 576694"/>
                <a:gd name="connsiteY1" fmla="*/ 0 h 346016"/>
                <a:gd name="connsiteX2" fmla="*/ 576694 w 576694"/>
                <a:gd name="connsiteY2" fmla="*/ 346016 h 346016"/>
                <a:gd name="connsiteX3" fmla="*/ 0 w 576694"/>
                <a:gd name="connsiteY3" fmla="*/ 346016 h 346016"/>
                <a:gd name="connsiteX4" fmla="*/ 0 w 576694"/>
                <a:gd name="connsiteY4" fmla="*/ 0 h 34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694" h="346016">
                  <a:moveTo>
                    <a:pt x="0" y="0"/>
                  </a:moveTo>
                  <a:lnTo>
                    <a:pt x="576694" y="0"/>
                  </a:lnTo>
                  <a:lnTo>
                    <a:pt x="576694" y="346016"/>
                  </a:lnTo>
                  <a:lnTo>
                    <a:pt x="0" y="34601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700" kern="1200" dirty="0" smtClean="0">
                  <a:solidFill>
                    <a:schemeClr val="tx1"/>
                  </a:solidFill>
                </a:rPr>
                <a:t>Immunisation</a:t>
              </a:r>
              <a:endParaRPr lang="en-AU" sz="700" kern="1200" dirty="0">
                <a:solidFill>
                  <a:schemeClr val="tx1"/>
                </a:solidFill>
              </a:endParaRPr>
            </a:p>
          </p:txBody>
        </p:sp>
        <p:sp>
          <p:nvSpPr>
            <p:cNvPr id="4104" name="Freeform 4103"/>
            <p:cNvSpPr/>
            <p:nvPr/>
          </p:nvSpPr>
          <p:spPr>
            <a:xfrm>
              <a:off x="8335735" y="841634"/>
              <a:ext cx="576694" cy="346016"/>
            </a:xfrm>
            <a:custGeom>
              <a:avLst/>
              <a:gdLst>
                <a:gd name="connsiteX0" fmla="*/ 0 w 576694"/>
                <a:gd name="connsiteY0" fmla="*/ 0 h 346016"/>
                <a:gd name="connsiteX1" fmla="*/ 576694 w 576694"/>
                <a:gd name="connsiteY1" fmla="*/ 0 h 346016"/>
                <a:gd name="connsiteX2" fmla="*/ 576694 w 576694"/>
                <a:gd name="connsiteY2" fmla="*/ 346016 h 346016"/>
                <a:gd name="connsiteX3" fmla="*/ 0 w 576694"/>
                <a:gd name="connsiteY3" fmla="*/ 346016 h 346016"/>
                <a:gd name="connsiteX4" fmla="*/ 0 w 576694"/>
                <a:gd name="connsiteY4" fmla="*/ 0 h 34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694" h="346016">
                  <a:moveTo>
                    <a:pt x="0" y="0"/>
                  </a:moveTo>
                  <a:lnTo>
                    <a:pt x="576694" y="0"/>
                  </a:lnTo>
                  <a:lnTo>
                    <a:pt x="576694" y="346016"/>
                  </a:lnTo>
                  <a:lnTo>
                    <a:pt x="0" y="34601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700" dirty="0" smtClean="0">
                  <a:solidFill>
                    <a:schemeClr val="tx1"/>
                  </a:solidFill>
                </a:rPr>
                <a:t>Consultation</a:t>
              </a:r>
              <a:endParaRPr lang="en-AU" sz="700" kern="1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4105" name="Freeform 4104"/>
            <p:cNvSpPr/>
            <p:nvPr/>
          </p:nvSpPr>
          <p:spPr>
            <a:xfrm>
              <a:off x="8335735" y="1245320"/>
              <a:ext cx="576694" cy="346016"/>
            </a:xfrm>
            <a:custGeom>
              <a:avLst/>
              <a:gdLst>
                <a:gd name="connsiteX0" fmla="*/ 0 w 576694"/>
                <a:gd name="connsiteY0" fmla="*/ 0 h 346016"/>
                <a:gd name="connsiteX1" fmla="*/ 576694 w 576694"/>
                <a:gd name="connsiteY1" fmla="*/ 0 h 346016"/>
                <a:gd name="connsiteX2" fmla="*/ 576694 w 576694"/>
                <a:gd name="connsiteY2" fmla="*/ 346016 h 346016"/>
                <a:gd name="connsiteX3" fmla="*/ 0 w 576694"/>
                <a:gd name="connsiteY3" fmla="*/ 346016 h 346016"/>
                <a:gd name="connsiteX4" fmla="*/ 0 w 576694"/>
                <a:gd name="connsiteY4" fmla="*/ 0 h 34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694" h="346016">
                  <a:moveTo>
                    <a:pt x="0" y="0"/>
                  </a:moveTo>
                  <a:lnTo>
                    <a:pt x="576694" y="0"/>
                  </a:lnTo>
                  <a:lnTo>
                    <a:pt x="576694" y="346016"/>
                  </a:lnTo>
                  <a:lnTo>
                    <a:pt x="0" y="34601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700" kern="1200" dirty="0" smtClean="0">
                  <a:solidFill>
                    <a:schemeClr val="tx1"/>
                  </a:solidFill>
                </a:rPr>
                <a:t>Medication</a:t>
              </a:r>
              <a:endParaRPr lang="en-AU" sz="7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122" name="Group 4121"/>
          <p:cNvGrpSpPr/>
          <p:nvPr/>
        </p:nvGrpSpPr>
        <p:grpSpPr>
          <a:xfrm>
            <a:off x="88987" y="1148812"/>
            <a:ext cx="9078904" cy="4883326"/>
            <a:chOff x="-1389555" y="645872"/>
            <a:chExt cx="11857050" cy="4433435"/>
          </a:xfrm>
        </p:grpSpPr>
        <p:cxnSp>
          <p:nvCxnSpPr>
            <p:cNvPr id="2400" name="Straight Connector 2399"/>
            <p:cNvCxnSpPr>
              <a:stCxn id="2399" idx="2"/>
            </p:cNvCxnSpPr>
            <p:nvPr/>
          </p:nvCxnSpPr>
          <p:spPr>
            <a:xfrm>
              <a:off x="2716841" y="2811236"/>
              <a:ext cx="2762" cy="591004"/>
            </a:xfrm>
            <a:prstGeom prst="line">
              <a:avLst/>
            </a:prstGeom>
            <a:ln w="95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21" name="Group 4120"/>
            <p:cNvGrpSpPr/>
            <p:nvPr/>
          </p:nvGrpSpPr>
          <p:grpSpPr>
            <a:xfrm>
              <a:off x="-1389555" y="645872"/>
              <a:ext cx="11857050" cy="4433435"/>
              <a:chOff x="-1389555" y="645872"/>
              <a:chExt cx="11857050" cy="4433435"/>
            </a:xfrm>
          </p:grpSpPr>
          <p:grpSp>
            <p:nvGrpSpPr>
              <p:cNvPr id="4111" name="Group 4110"/>
              <p:cNvGrpSpPr/>
              <p:nvPr/>
            </p:nvGrpSpPr>
            <p:grpSpPr>
              <a:xfrm>
                <a:off x="-1389555" y="645872"/>
                <a:ext cx="11857050" cy="4433435"/>
                <a:chOff x="-1389555" y="645872"/>
                <a:chExt cx="11857050" cy="4433435"/>
              </a:xfrm>
            </p:grpSpPr>
            <p:sp>
              <p:nvSpPr>
                <p:cNvPr id="4108" name="Right Arrow 4107"/>
                <p:cNvSpPr/>
                <p:nvPr/>
              </p:nvSpPr>
              <p:spPr>
                <a:xfrm>
                  <a:off x="-1055638" y="3334829"/>
                  <a:ext cx="11523133" cy="625578"/>
                </a:xfrm>
                <a:prstGeom prst="rightArrow">
                  <a:avLst/>
                </a:prstGeom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4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109" name="Freeform 4108"/>
                <p:cNvSpPr/>
                <p:nvPr/>
              </p:nvSpPr>
              <p:spPr>
                <a:xfrm>
                  <a:off x="9986968" y="3506570"/>
                  <a:ext cx="446236" cy="312789"/>
                </a:xfrm>
                <a:custGeom>
                  <a:avLst/>
                  <a:gdLst>
                    <a:gd name="connsiteX0" fmla="*/ 0 w 446236"/>
                    <a:gd name="connsiteY0" fmla="*/ 0 h 312789"/>
                    <a:gd name="connsiteX1" fmla="*/ 446236 w 446236"/>
                    <a:gd name="connsiteY1" fmla="*/ 0 h 312789"/>
                    <a:gd name="connsiteX2" fmla="*/ 446236 w 446236"/>
                    <a:gd name="connsiteY2" fmla="*/ 312789 h 312789"/>
                    <a:gd name="connsiteX3" fmla="*/ 0 w 446236"/>
                    <a:gd name="connsiteY3" fmla="*/ 312789 h 312789"/>
                    <a:gd name="connsiteX4" fmla="*/ 0 w 446236"/>
                    <a:gd name="connsiteY4" fmla="*/ 0 h 312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6236" h="312789">
                      <a:moveTo>
                        <a:pt x="0" y="0"/>
                      </a:moveTo>
                      <a:lnTo>
                        <a:pt x="446236" y="0"/>
                      </a:lnTo>
                      <a:lnTo>
                        <a:pt x="446236" y="312789"/>
                      </a:lnTo>
                      <a:lnTo>
                        <a:pt x="0" y="31278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0" tIns="50800" rIns="0" bIns="50800" numCol="1" spcCol="1270" anchor="ctr" anchorCtr="0">
                  <a:noAutofit/>
                </a:bodyPr>
                <a:lstStyle/>
                <a:p>
                  <a:pPr lvl="0" algn="ctr" defTabSz="222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AU" sz="800" kern="1200" dirty="0" smtClean="0"/>
                    <a:t>Present </a:t>
                  </a:r>
                  <a:br>
                    <a:rPr lang="en-AU" sz="800" kern="1200" dirty="0" smtClean="0"/>
                  </a:br>
                  <a:r>
                    <a:rPr lang="en-AU" sz="800" kern="1200" dirty="0" smtClean="0"/>
                    <a:t>4 years 5 months</a:t>
                  </a:r>
                  <a:endParaRPr lang="en-AU" sz="800" kern="1200" dirty="0"/>
                </a:p>
              </p:txBody>
            </p:sp>
            <p:sp>
              <p:nvSpPr>
                <p:cNvPr id="4110" name="Freeform 4109"/>
                <p:cNvSpPr/>
                <p:nvPr/>
              </p:nvSpPr>
              <p:spPr>
                <a:xfrm flipH="1">
                  <a:off x="-1055638" y="3541911"/>
                  <a:ext cx="497984" cy="312789"/>
                </a:xfrm>
                <a:custGeom>
                  <a:avLst/>
                  <a:gdLst>
                    <a:gd name="connsiteX0" fmla="*/ 0 w 497984"/>
                    <a:gd name="connsiteY0" fmla="*/ 0 h 312789"/>
                    <a:gd name="connsiteX1" fmla="*/ 497984 w 497984"/>
                    <a:gd name="connsiteY1" fmla="*/ 0 h 312789"/>
                    <a:gd name="connsiteX2" fmla="*/ 497984 w 497984"/>
                    <a:gd name="connsiteY2" fmla="*/ 312789 h 312789"/>
                    <a:gd name="connsiteX3" fmla="*/ 0 w 497984"/>
                    <a:gd name="connsiteY3" fmla="*/ 312789 h 312789"/>
                    <a:gd name="connsiteX4" fmla="*/ 0 w 497984"/>
                    <a:gd name="connsiteY4" fmla="*/ 0 h 312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7984" h="312789">
                      <a:moveTo>
                        <a:pt x="0" y="0"/>
                      </a:moveTo>
                      <a:lnTo>
                        <a:pt x="497984" y="0"/>
                      </a:lnTo>
                      <a:lnTo>
                        <a:pt x="497984" y="312789"/>
                      </a:lnTo>
                      <a:lnTo>
                        <a:pt x="0" y="31278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0" tIns="60960" rIns="0" bIns="60960" numCol="1" spcCol="1270" anchor="ctr" anchorCtr="0">
                  <a:noAutofit/>
                </a:bodyPr>
                <a:lstStyle/>
                <a:p>
                  <a:pPr lvl="0" algn="ctr" defTabSz="2667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AU" sz="800" kern="1200" dirty="0" smtClean="0"/>
                    <a:t>Birth</a:t>
                  </a:r>
                </a:p>
                <a:p>
                  <a:pPr lvl="0" algn="ctr" defTabSz="2667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AU" sz="800" kern="1200" dirty="0" smtClean="0"/>
                    <a:t>01/01/2005</a:t>
                  </a:r>
                  <a:endParaRPr lang="en-AU" sz="800" kern="1200" dirty="0"/>
                </a:p>
              </p:txBody>
            </p:sp>
            <p:grpSp>
              <p:nvGrpSpPr>
                <p:cNvPr id="1700" name="Group 1699"/>
                <p:cNvGrpSpPr/>
                <p:nvPr/>
              </p:nvGrpSpPr>
              <p:grpSpPr>
                <a:xfrm>
                  <a:off x="-1040239" y="3296135"/>
                  <a:ext cx="11196891" cy="207705"/>
                  <a:chOff x="-11533403" y="2750590"/>
                  <a:chExt cx="11196891" cy="207705"/>
                </a:xfrm>
              </p:grpSpPr>
              <p:grpSp>
                <p:nvGrpSpPr>
                  <p:cNvPr id="2050" name="Group 2049"/>
                  <p:cNvGrpSpPr/>
                  <p:nvPr/>
                </p:nvGrpSpPr>
                <p:grpSpPr>
                  <a:xfrm>
                    <a:off x="-11533403" y="2752287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2363" name="Straight Connector 2362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64" name="Straight Connector 2363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65" name="Straight Connector 2364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66" name="Straight Connector 2365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67" name="Straight Connector 2366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1" name="Group 2050"/>
                  <p:cNvGrpSpPr/>
                  <p:nvPr/>
                </p:nvGrpSpPr>
                <p:grpSpPr>
                  <a:xfrm>
                    <a:off x="-11320040" y="2750828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2358" name="Straight Connector 2357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59" name="Straight Connector 2358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60" name="Straight Connector 2359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61" name="Straight Connector 2360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62" name="Straight Connector 2361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2" name="Group 2051"/>
                  <p:cNvGrpSpPr/>
                  <p:nvPr/>
                </p:nvGrpSpPr>
                <p:grpSpPr>
                  <a:xfrm>
                    <a:off x="-11107316" y="2750843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2353" name="Straight Connector 2352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54" name="Straight Connector 2353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55" name="Straight Connector 2354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56" name="Straight Connector 2355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57" name="Straight Connector 2356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3" name="Group 2052"/>
                  <p:cNvGrpSpPr/>
                  <p:nvPr/>
                </p:nvGrpSpPr>
                <p:grpSpPr>
                  <a:xfrm>
                    <a:off x="-10893953" y="2750590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2348" name="Straight Connector 2347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49" name="Straight Connector 2348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50" name="Straight Connector 2349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51" name="Straight Connector 2350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52" name="Straight Connector 2351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4" name="Group 2053"/>
                  <p:cNvGrpSpPr/>
                  <p:nvPr/>
                </p:nvGrpSpPr>
                <p:grpSpPr>
                  <a:xfrm>
                    <a:off x="-10685029" y="2751498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2343" name="Straight Connector 2342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44" name="Straight Connector 2343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45" name="Straight Connector 2344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46" name="Straight Connector 2345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47" name="Straight Connector 2346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5" name="Group 2054"/>
                  <p:cNvGrpSpPr/>
                  <p:nvPr/>
                </p:nvGrpSpPr>
                <p:grpSpPr>
                  <a:xfrm>
                    <a:off x="-10471666" y="2752942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2338" name="Straight Connector 2337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39" name="Straight Connector 2338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40" name="Straight Connector 2339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41" name="Straight Connector 2340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42" name="Straight Connector 2341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6" name="Group 2055"/>
                  <p:cNvGrpSpPr/>
                  <p:nvPr/>
                </p:nvGrpSpPr>
                <p:grpSpPr>
                  <a:xfrm>
                    <a:off x="-10258942" y="2752957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2333" name="Straight Connector 2332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34" name="Straight Connector 2333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35" name="Straight Connector 2334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36" name="Straight Connector 2335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37" name="Straight Connector 2336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7" name="Group 2056"/>
                  <p:cNvGrpSpPr/>
                  <p:nvPr/>
                </p:nvGrpSpPr>
                <p:grpSpPr>
                  <a:xfrm>
                    <a:off x="-10045579" y="2754219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2328" name="Straight Connector 2327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29" name="Straight Connector 2328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30" name="Straight Connector 2329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31" name="Straight Connector 2330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32" name="Straight Connector 2331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8" name="Group 2057"/>
                  <p:cNvGrpSpPr/>
                  <p:nvPr/>
                </p:nvGrpSpPr>
                <p:grpSpPr>
                  <a:xfrm>
                    <a:off x="-9833312" y="2753713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2323" name="Straight Connector 2322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24" name="Straight Connector 2323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25" name="Straight Connector 2324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26" name="Straight Connector 2325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27" name="Straight Connector 2326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" name="Group 2058"/>
                  <p:cNvGrpSpPr/>
                  <p:nvPr/>
                </p:nvGrpSpPr>
                <p:grpSpPr>
                  <a:xfrm>
                    <a:off x="-9619949" y="2752287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2318" name="Straight Connector 2317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19" name="Straight Connector 2318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20" name="Straight Connector 2319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21" name="Straight Connector 2320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22" name="Straight Connector 2321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" name="Group 2059"/>
                  <p:cNvGrpSpPr/>
                  <p:nvPr/>
                </p:nvGrpSpPr>
                <p:grpSpPr>
                  <a:xfrm>
                    <a:off x="-9407225" y="2752302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2313" name="Straight Connector 2312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14" name="Straight Connector 2313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15" name="Straight Connector 2314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16" name="Straight Connector 2315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17" name="Straight Connector 2316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" name="Group 2060"/>
                  <p:cNvGrpSpPr/>
                  <p:nvPr/>
                </p:nvGrpSpPr>
                <p:grpSpPr>
                  <a:xfrm>
                    <a:off x="-9193862" y="2752049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2308" name="Straight Connector 2307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09" name="Straight Connector 2308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10" name="Straight Connector 2309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11" name="Straight Connector 2310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12" name="Straight Connector 2311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" name="Group 2061"/>
                  <p:cNvGrpSpPr/>
                  <p:nvPr/>
                </p:nvGrpSpPr>
                <p:grpSpPr>
                  <a:xfrm>
                    <a:off x="-8984938" y="2752924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2303" name="Straight Connector 2302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04" name="Straight Connector 2303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05" name="Straight Connector 2304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06" name="Straight Connector 2305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07" name="Straight Connector 2306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" name="Group 2062"/>
                  <p:cNvGrpSpPr/>
                  <p:nvPr/>
                </p:nvGrpSpPr>
                <p:grpSpPr>
                  <a:xfrm>
                    <a:off x="-8771575" y="2751647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2298" name="Straight Connector 2297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99" name="Straight Connector 2298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00" name="Straight Connector 2299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01" name="Straight Connector 2300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02" name="Straight Connector 2301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" name="Group 2063"/>
                  <p:cNvGrpSpPr/>
                  <p:nvPr/>
                </p:nvGrpSpPr>
                <p:grpSpPr>
                  <a:xfrm>
                    <a:off x="-8558851" y="2751662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2293" name="Straight Connector 2292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94" name="Straight Connector 2293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95" name="Straight Connector 2294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96" name="Straight Connector 2295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97" name="Straight Connector 2296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" name="Group 2064"/>
                  <p:cNvGrpSpPr/>
                  <p:nvPr/>
                </p:nvGrpSpPr>
                <p:grpSpPr>
                  <a:xfrm>
                    <a:off x="-8345488" y="2752924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2288" name="Straight Connector 2287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89" name="Straight Connector 2288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90" name="Straight Connector 2289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91" name="Straight Connector 2290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92" name="Straight Connector 2291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" name="Group 2065"/>
                  <p:cNvGrpSpPr/>
                  <p:nvPr/>
                </p:nvGrpSpPr>
                <p:grpSpPr>
                  <a:xfrm>
                    <a:off x="-8147376" y="2751683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2283" name="Straight Connector 2282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84" name="Straight Connector 2283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85" name="Straight Connector 2284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86" name="Straight Connector 2285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87" name="Straight Connector 2286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" name="Group 2066"/>
                  <p:cNvGrpSpPr/>
                  <p:nvPr/>
                </p:nvGrpSpPr>
                <p:grpSpPr>
                  <a:xfrm>
                    <a:off x="-7934013" y="2752978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2278" name="Straight Connector 2277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79" name="Straight Connector 2278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80" name="Straight Connector 2279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81" name="Straight Connector 2280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82" name="Straight Connector 2281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" name="Group 2067"/>
                  <p:cNvGrpSpPr/>
                  <p:nvPr/>
                </p:nvGrpSpPr>
                <p:grpSpPr>
                  <a:xfrm>
                    <a:off x="-7721289" y="2752993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2273" name="Straight Connector 2272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74" name="Straight Connector 2273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75" name="Straight Connector 2274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76" name="Straight Connector 2275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77" name="Straight Connector 2276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9" name="Group 2068"/>
                  <p:cNvGrpSpPr/>
                  <p:nvPr/>
                </p:nvGrpSpPr>
                <p:grpSpPr>
                  <a:xfrm>
                    <a:off x="-7507926" y="2752740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2268" name="Straight Connector 2267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69" name="Straight Connector 2268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70" name="Straight Connector 2269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71" name="Straight Connector 2270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72" name="Straight Connector 2271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70" name="Group 2069"/>
                  <p:cNvGrpSpPr/>
                  <p:nvPr/>
                </p:nvGrpSpPr>
                <p:grpSpPr>
                  <a:xfrm>
                    <a:off x="-7299002" y="2753549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2263" name="Straight Connector 2262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64" name="Straight Connector 2263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65" name="Straight Connector 2264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66" name="Straight Connector 2265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67" name="Straight Connector 2266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71" name="Group 2070"/>
                  <p:cNvGrpSpPr/>
                  <p:nvPr/>
                </p:nvGrpSpPr>
                <p:grpSpPr>
                  <a:xfrm>
                    <a:off x="-7085639" y="2752272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2258" name="Straight Connector 2257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59" name="Straight Connector 2258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60" name="Straight Connector 2259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61" name="Straight Connector 2260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62" name="Straight Connector 2261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72" name="Group 2071"/>
                  <p:cNvGrpSpPr/>
                  <p:nvPr/>
                </p:nvGrpSpPr>
                <p:grpSpPr>
                  <a:xfrm>
                    <a:off x="-6872915" y="2752287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2253" name="Straight Connector 2252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54" name="Straight Connector 2253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55" name="Straight Connector 2254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56" name="Straight Connector 2255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57" name="Straight Connector 2256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73" name="Group 2072"/>
                  <p:cNvGrpSpPr/>
                  <p:nvPr/>
                </p:nvGrpSpPr>
                <p:grpSpPr>
                  <a:xfrm>
                    <a:off x="-6659552" y="2753549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2248" name="Straight Connector 2247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49" name="Straight Connector 2248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50" name="Straight Connector 2249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51" name="Straight Connector 2250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52" name="Straight Connector 2251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74" name="Group 2073"/>
                  <p:cNvGrpSpPr/>
                  <p:nvPr/>
                </p:nvGrpSpPr>
                <p:grpSpPr>
                  <a:xfrm>
                    <a:off x="-6447285" y="2753076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2243" name="Straight Connector 2242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44" name="Straight Connector 2243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45" name="Straight Connector 2244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46" name="Straight Connector 2245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47" name="Straight Connector 2246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75" name="Group 2074"/>
                  <p:cNvGrpSpPr/>
                  <p:nvPr/>
                </p:nvGrpSpPr>
                <p:grpSpPr>
                  <a:xfrm>
                    <a:off x="-6233922" y="2751617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2238" name="Straight Connector 2237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39" name="Straight Connector 2238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40" name="Straight Connector 2239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41" name="Straight Connector 2240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42" name="Straight Connector 2241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76" name="Group 2075"/>
                  <p:cNvGrpSpPr/>
                  <p:nvPr/>
                </p:nvGrpSpPr>
                <p:grpSpPr>
                  <a:xfrm>
                    <a:off x="-6021198" y="2751632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2233" name="Straight Connector 2232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34" name="Straight Connector 2233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35" name="Straight Connector 2234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36" name="Straight Connector 2235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37" name="Straight Connector 2236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77" name="Group 2076"/>
                  <p:cNvGrpSpPr/>
                  <p:nvPr/>
                </p:nvGrpSpPr>
                <p:grpSpPr>
                  <a:xfrm>
                    <a:off x="-5807835" y="2754133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2228" name="Straight Connector 2227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29" name="Straight Connector 2228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30" name="Straight Connector 2229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31" name="Straight Connector 2230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32" name="Straight Connector 2231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78" name="Group 2077"/>
                  <p:cNvGrpSpPr/>
                  <p:nvPr/>
                </p:nvGrpSpPr>
                <p:grpSpPr>
                  <a:xfrm>
                    <a:off x="-5598911" y="2752287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2223" name="Straight Connector 2222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24" name="Straight Connector 2223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25" name="Straight Connector 2224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26" name="Straight Connector 2225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27" name="Straight Connector 2226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79" name="Group 2078"/>
                  <p:cNvGrpSpPr/>
                  <p:nvPr/>
                </p:nvGrpSpPr>
                <p:grpSpPr>
                  <a:xfrm>
                    <a:off x="-5385548" y="2753731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2218" name="Straight Connector 2217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19" name="Straight Connector 2218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20" name="Straight Connector 2219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21" name="Straight Connector 2220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22" name="Straight Connector 2221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0" name="Group 2079"/>
                  <p:cNvGrpSpPr/>
                  <p:nvPr/>
                </p:nvGrpSpPr>
                <p:grpSpPr>
                  <a:xfrm>
                    <a:off x="-5172824" y="2753746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2213" name="Straight Connector 2212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14" name="Straight Connector 2213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15" name="Straight Connector 2214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16" name="Straight Connector 2215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17" name="Straight Connector 2216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1" name="Group 2080"/>
                  <p:cNvGrpSpPr/>
                  <p:nvPr/>
                </p:nvGrpSpPr>
                <p:grpSpPr>
                  <a:xfrm>
                    <a:off x="-4959461" y="2752287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2208" name="Straight Connector 2207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09" name="Straight Connector 2208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10" name="Straight Connector 2209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11" name="Straight Connector 2210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12" name="Straight Connector 2211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2" name="Group 2081"/>
                  <p:cNvGrpSpPr/>
                  <p:nvPr/>
                </p:nvGrpSpPr>
                <p:grpSpPr>
                  <a:xfrm>
                    <a:off x="-4749857" y="2752389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2203" name="Straight Connector 2202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04" name="Straight Connector 2203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05" name="Straight Connector 2204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06" name="Straight Connector 2205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07" name="Straight Connector 2206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3" name="Group 2082"/>
                  <p:cNvGrpSpPr/>
                  <p:nvPr/>
                </p:nvGrpSpPr>
                <p:grpSpPr>
                  <a:xfrm>
                    <a:off x="-4536494" y="2753651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2198" name="Straight Connector 2197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99" name="Straight Connector 2198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00" name="Straight Connector 2199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01" name="Straight Connector 2200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02" name="Straight Connector 2201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4" name="Group 2083"/>
                  <p:cNvGrpSpPr/>
                  <p:nvPr/>
                </p:nvGrpSpPr>
                <p:grpSpPr>
                  <a:xfrm>
                    <a:off x="-4323770" y="2753666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2193" name="Straight Connector 2192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94" name="Straight Connector 2193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95" name="Straight Connector 2194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96" name="Straight Connector 2195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97" name="Straight Connector 2196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5" name="Group 2084"/>
                  <p:cNvGrpSpPr/>
                  <p:nvPr/>
                </p:nvGrpSpPr>
                <p:grpSpPr>
                  <a:xfrm>
                    <a:off x="-4110407" y="2753446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2188" name="Straight Connector 2187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89" name="Straight Connector 2188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90" name="Straight Connector 2189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91" name="Straight Connector 2190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92" name="Straight Connector 2191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6" name="Group 2085"/>
                  <p:cNvGrpSpPr/>
                  <p:nvPr/>
                </p:nvGrpSpPr>
                <p:grpSpPr>
                  <a:xfrm>
                    <a:off x="-3901483" y="2754321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2183" name="Straight Connector 2182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84" name="Straight Connector 2183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85" name="Straight Connector 2184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86" name="Straight Connector 2185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87" name="Straight Connector 2186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7" name="Group 2086"/>
                  <p:cNvGrpSpPr/>
                  <p:nvPr/>
                </p:nvGrpSpPr>
                <p:grpSpPr>
                  <a:xfrm>
                    <a:off x="-3688120" y="2753044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2178" name="Straight Connector 2177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79" name="Straight Connector 2178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80" name="Straight Connector 2179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81" name="Straight Connector 2180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82" name="Straight Connector 2181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8" name="Group 2087"/>
                  <p:cNvGrpSpPr/>
                  <p:nvPr/>
                </p:nvGrpSpPr>
                <p:grpSpPr>
                  <a:xfrm>
                    <a:off x="-3475396" y="2753059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2173" name="Straight Connector 2172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74" name="Straight Connector 2173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75" name="Straight Connector 2174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76" name="Straight Connector 2175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77" name="Straight Connector 2176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9" name="Group 2088"/>
                  <p:cNvGrpSpPr/>
                  <p:nvPr/>
                </p:nvGrpSpPr>
                <p:grpSpPr>
                  <a:xfrm>
                    <a:off x="-3262033" y="2754321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2168" name="Straight Connector 2167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69" name="Straight Connector 2168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70" name="Straight Connector 2169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71" name="Straight Connector 2170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72" name="Straight Connector 2171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90" name="Group 2089"/>
                  <p:cNvGrpSpPr/>
                  <p:nvPr/>
                </p:nvGrpSpPr>
                <p:grpSpPr>
                  <a:xfrm>
                    <a:off x="-3049766" y="2753848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2163" name="Straight Connector 2162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64" name="Straight Connector 2163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65" name="Straight Connector 2164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66" name="Straight Connector 2165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67" name="Straight Connector 2166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91" name="Group 2090"/>
                  <p:cNvGrpSpPr/>
                  <p:nvPr/>
                </p:nvGrpSpPr>
                <p:grpSpPr>
                  <a:xfrm>
                    <a:off x="-2836403" y="2752389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2158" name="Straight Connector 2157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59" name="Straight Connector 2158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60" name="Straight Connector 2159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61" name="Straight Connector 2160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62" name="Straight Connector 2161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92" name="Group 2091"/>
                  <p:cNvGrpSpPr/>
                  <p:nvPr/>
                </p:nvGrpSpPr>
                <p:grpSpPr>
                  <a:xfrm>
                    <a:off x="-2623679" y="2752404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2153" name="Straight Connector 2152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54" name="Straight Connector 2153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55" name="Straight Connector 2154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56" name="Straight Connector 2155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57" name="Straight Connector 2156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93" name="Group 2092"/>
                  <p:cNvGrpSpPr/>
                  <p:nvPr/>
                </p:nvGrpSpPr>
                <p:grpSpPr>
                  <a:xfrm>
                    <a:off x="-2410316" y="2752184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2148" name="Straight Connector 2147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49" name="Straight Connector 2148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50" name="Straight Connector 2149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51" name="Straight Connector 2150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52" name="Straight Connector 2151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94" name="Group 2093"/>
                  <p:cNvGrpSpPr/>
                  <p:nvPr/>
                </p:nvGrpSpPr>
                <p:grpSpPr>
                  <a:xfrm>
                    <a:off x="-2201392" y="2753059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2143" name="Straight Connector 2142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44" name="Straight Connector 2143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45" name="Straight Connector 2144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46" name="Straight Connector 2145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47" name="Straight Connector 2146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95" name="Group 2094"/>
                  <p:cNvGrpSpPr/>
                  <p:nvPr/>
                </p:nvGrpSpPr>
                <p:grpSpPr>
                  <a:xfrm>
                    <a:off x="-1988029" y="2751782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2138" name="Straight Connector 2137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39" name="Straight Connector 2138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40" name="Straight Connector 2139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41" name="Straight Connector 2140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42" name="Straight Connector 2141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96" name="Group 2095"/>
                  <p:cNvGrpSpPr/>
                  <p:nvPr/>
                </p:nvGrpSpPr>
                <p:grpSpPr>
                  <a:xfrm>
                    <a:off x="-1775305" y="2751797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2133" name="Straight Connector 2132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34" name="Straight Connector 2133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35" name="Straight Connector 2134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36" name="Straight Connector 2135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37" name="Straight Connector 2136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97" name="Group 2096"/>
                  <p:cNvGrpSpPr/>
                  <p:nvPr/>
                </p:nvGrpSpPr>
                <p:grpSpPr>
                  <a:xfrm>
                    <a:off x="-1561942" y="2753059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2128" name="Straight Connector 2127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29" name="Straight Connector 2128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30" name="Straight Connector 2129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31" name="Straight Connector 2130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32" name="Straight Connector 2131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98" name="Group 2097"/>
                  <p:cNvGrpSpPr/>
                  <p:nvPr/>
                </p:nvGrpSpPr>
                <p:grpSpPr>
                  <a:xfrm>
                    <a:off x="-1351800" y="2753493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2123" name="Straight Connector 2122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24" name="Straight Connector 2123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25" name="Straight Connector 2124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26" name="Straight Connector 2125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27" name="Straight Connector 2126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99" name="Group 2098"/>
                  <p:cNvGrpSpPr/>
                  <p:nvPr/>
                </p:nvGrpSpPr>
                <p:grpSpPr>
                  <a:xfrm>
                    <a:off x="-1139076" y="2753508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2118" name="Straight Connector 2117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19" name="Straight Connector 2118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20" name="Straight Connector 2119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21" name="Straight Connector 2120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22" name="Straight Connector 2121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100" name="Group 2099"/>
                  <p:cNvGrpSpPr/>
                  <p:nvPr/>
                </p:nvGrpSpPr>
                <p:grpSpPr>
                  <a:xfrm>
                    <a:off x="-925713" y="2752049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2113" name="Straight Connector 2112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14" name="Straight Connector 2113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15" name="Straight Connector 2114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16" name="Straight Connector 2115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17" name="Straight Connector 2116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101" name="Group 2100"/>
                  <p:cNvGrpSpPr/>
                  <p:nvPr/>
                </p:nvGrpSpPr>
                <p:grpSpPr>
                  <a:xfrm>
                    <a:off x="-713446" y="2754297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2108" name="Straight Connector 2107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09" name="Straight Connector 2108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10" name="Straight Connector 2109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11" name="Straight Connector 2110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12" name="Straight Connector 2111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102" name="Group 2101"/>
                  <p:cNvGrpSpPr/>
                  <p:nvPr/>
                </p:nvGrpSpPr>
                <p:grpSpPr>
                  <a:xfrm>
                    <a:off x="-500083" y="2752838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2103" name="Straight Connector 2102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04" name="Straight Connector 2103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05" name="Straight Connector 2104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06" name="Straight Connector 2105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07" name="Straight Connector 2106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701" name="TextBox 1700"/>
                <p:cNvSpPr txBox="1"/>
                <p:nvPr/>
              </p:nvSpPr>
              <p:spPr>
                <a:xfrm>
                  <a:off x="1398909" y="3536660"/>
                  <a:ext cx="65274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AU" sz="800" dirty="0" smtClean="0"/>
                    <a:t>1 year</a:t>
                  </a:r>
                </a:p>
                <a:p>
                  <a:r>
                    <a:rPr lang="en-AU" sz="800" dirty="0" smtClean="0"/>
                    <a:t>01/01/2011</a:t>
                  </a:r>
                  <a:endParaRPr lang="en-AU" sz="800" dirty="0"/>
                </a:p>
              </p:txBody>
            </p:sp>
            <p:sp>
              <p:nvSpPr>
                <p:cNvPr id="1702" name="TextBox 1701"/>
                <p:cNvSpPr txBox="1"/>
                <p:nvPr/>
              </p:nvSpPr>
              <p:spPr>
                <a:xfrm>
                  <a:off x="2665277" y="3540829"/>
                  <a:ext cx="65274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AU" sz="800" dirty="0" smtClean="0"/>
                    <a:t>18 months</a:t>
                  </a:r>
                </a:p>
                <a:p>
                  <a:r>
                    <a:rPr lang="en-AU" sz="800" dirty="0" smtClean="0"/>
                    <a:t>01/07/2011</a:t>
                  </a:r>
                  <a:endParaRPr lang="en-AU" sz="800" dirty="0"/>
                </a:p>
              </p:txBody>
            </p:sp>
            <p:sp>
              <p:nvSpPr>
                <p:cNvPr id="1703" name="TextBox 1702"/>
                <p:cNvSpPr txBox="1"/>
                <p:nvPr/>
              </p:nvSpPr>
              <p:spPr>
                <a:xfrm>
                  <a:off x="3939281" y="3540829"/>
                  <a:ext cx="65274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AU" sz="800" dirty="0" smtClean="0"/>
                    <a:t>2 years</a:t>
                  </a:r>
                </a:p>
                <a:p>
                  <a:r>
                    <a:rPr lang="en-AU" sz="800" dirty="0" smtClean="0"/>
                    <a:t>01/01/2012</a:t>
                  </a:r>
                  <a:endParaRPr lang="en-AU" sz="800" dirty="0"/>
                </a:p>
              </p:txBody>
            </p:sp>
            <p:sp>
              <p:nvSpPr>
                <p:cNvPr id="1704" name="TextBox 1703"/>
                <p:cNvSpPr txBox="1"/>
                <p:nvPr/>
              </p:nvSpPr>
              <p:spPr>
                <a:xfrm>
                  <a:off x="6489958" y="3536659"/>
                  <a:ext cx="65274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AU" sz="800" dirty="0" smtClean="0"/>
                    <a:t>3 years</a:t>
                  </a:r>
                </a:p>
                <a:p>
                  <a:r>
                    <a:rPr lang="en-AU" sz="800" dirty="0" smtClean="0"/>
                    <a:t>01/01/2013</a:t>
                  </a:r>
                  <a:endParaRPr lang="en-AU" sz="800" dirty="0"/>
                </a:p>
              </p:txBody>
            </p:sp>
            <p:sp>
              <p:nvSpPr>
                <p:cNvPr id="1705" name="TextBox 1704"/>
                <p:cNvSpPr txBox="1"/>
                <p:nvPr/>
              </p:nvSpPr>
              <p:spPr>
                <a:xfrm>
                  <a:off x="9072818" y="3529095"/>
                  <a:ext cx="65274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AU" sz="800" dirty="0"/>
                    <a:t>4</a:t>
                  </a:r>
                  <a:r>
                    <a:rPr lang="en-AU" sz="800" dirty="0" smtClean="0"/>
                    <a:t> years</a:t>
                  </a:r>
                </a:p>
                <a:p>
                  <a:r>
                    <a:rPr lang="en-AU" sz="800" dirty="0" smtClean="0"/>
                    <a:t>01/01/2014</a:t>
                  </a:r>
                  <a:endParaRPr lang="en-AU" sz="800" dirty="0"/>
                </a:p>
              </p:txBody>
            </p:sp>
            <p:sp>
              <p:nvSpPr>
                <p:cNvPr id="1706" name="TextBox 1705"/>
                <p:cNvSpPr txBox="1"/>
                <p:nvPr/>
              </p:nvSpPr>
              <p:spPr>
                <a:xfrm>
                  <a:off x="134744" y="3531969"/>
                  <a:ext cx="65274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AU" sz="800" dirty="0"/>
                    <a:t>6</a:t>
                  </a:r>
                  <a:r>
                    <a:rPr lang="en-AU" sz="800" dirty="0" smtClean="0"/>
                    <a:t> months</a:t>
                  </a:r>
                </a:p>
                <a:p>
                  <a:r>
                    <a:rPr lang="en-AU" sz="800" dirty="0" smtClean="0"/>
                    <a:t>01/07/2010</a:t>
                  </a:r>
                  <a:endParaRPr lang="en-AU" sz="800" dirty="0"/>
                </a:p>
              </p:txBody>
            </p:sp>
            <p:grpSp>
              <p:nvGrpSpPr>
                <p:cNvPr id="1707" name="Group 1706"/>
                <p:cNvGrpSpPr/>
                <p:nvPr/>
              </p:nvGrpSpPr>
              <p:grpSpPr>
                <a:xfrm>
                  <a:off x="-1389555" y="1757647"/>
                  <a:ext cx="901539" cy="1644593"/>
                  <a:chOff x="-11935884" y="1212102"/>
                  <a:chExt cx="901539" cy="1644593"/>
                </a:xfrm>
              </p:grpSpPr>
              <p:sp>
                <p:nvSpPr>
                  <p:cNvPr id="2048" name="TextBox 2047"/>
                  <p:cNvSpPr txBox="1"/>
                  <p:nvPr/>
                </p:nvSpPr>
                <p:spPr>
                  <a:xfrm>
                    <a:off x="-11935884" y="1212102"/>
                    <a:ext cx="901539" cy="584775"/>
                  </a:xfrm>
                  <a:prstGeom prst="rect">
                    <a:avLst/>
                  </a:prstGeom>
                  <a:ln/>
                </p:spPr>
                <p:style>
                  <a:lnRef idx="2">
                    <a:schemeClr val="accent4"/>
                  </a:lnRef>
                  <a:fillRef idx="1">
                    <a:schemeClr val="lt1"/>
                  </a:fillRef>
                  <a:effectRef idx="0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r>
                      <a:rPr lang="en-AU" sz="800" dirty="0" smtClean="0"/>
                      <a:t>Event A</a:t>
                    </a:r>
                  </a:p>
                  <a:p>
                    <a:r>
                      <a:rPr lang="en-AU" sz="800" dirty="0" smtClean="0"/>
                      <a:t>Date: 03/03/2010</a:t>
                    </a:r>
                  </a:p>
                  <a:p>
                    <a:r>
                      <a:rPr lang="en-AU" sz="800" i="1" dirty="0" smtClean="0"/>
                      <a:t>Click for more details</a:t>
                    </a:r>
                  </a:p>
                </p:txBody>
              </p:sp>
              <p:cxnSp>
                <p:nvCxnSpPr>
                  <p:cNvPr id="2049" name="Straight Connector 2048"/>
                  <p:cNvCxnSpPr/>
                  <p:nvPr/>
                </p:nvCxnSpPr>
                <p:spPr>
                  <a:xfrm>
                    <a:off x="-11560305" y="1802841"/>
                    <a:ext cx="0" cy="1053854"/>
                  </a:xfrm>
                  <a:prstGeom prst="line">
                    <a:avLst/>
                  </a:prstGeom>
                  <a:ln w="9525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08" name="Group 1707"/>
                <p:cNvGrpSpPr/>
                <p:nvPr/>
              </p:nvGrpSpPr>
              <p:grpSpPr>
                <a:xfrm>
                  <a:off x="1570192" y="1761190"/>
                  <a:ext cx="901539" cy="1638629"/>
                  <a:chOff x="-11558086" y="1212102"/>
                  <a:chExt cx="901539" cy="1638629"/>
                </a:xfrm>
              </p:grpSpPr>
              <p:sp>
                <p:nvSpPr>
                  <p:cNvPr id="2046" name="TextBox 2045">
                    <a:hlinkClick r:id="rId3" action="ppaction://hlinksldjump"/>
                  </p:cNvPr>
                  <p:cNvSpPr txBox="1"/>
                  <p:nvPr/>
                </p:nvSpPr>
                <p:spPr>
                  <a:xfrm>
                    <a:off x="-11558086" y="1212102"/>
                    <a:ext cx="901539" cy="584775"/>
                  </a:xfrm>
                  <a:prstGeom prst="rect">
                    <a:avLst/>
                  </a:prstGeom>
                  <a:ln/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r>
                      <a:rPr lang="en-AU" sz="800" dirty="0" smtClean="0"/>
                      <a:t>Event : F</a:t>
                    </a:r>
                  </a:p>
                  <a:p>
                    <a:r>
                      <a:rPr lang="en-AU" sz="800" dirty="0" smtClean="0"/>
                      <a:t>Date: 03/03/2011</a:t>
                    </a:r>
                  </a:p>
                  <a:p>
                    <a:r>
                      <a:rPr lang="en-AU" sz="800" i="1" dirty="0"/>
                      <a:t>Click for more </a:t>
                    </a:r>
                    <a:r>
                      <a:rPr lang="en-AU" sz="800" i="1" dirty="0" smtClean="0"/>
                      <a:t>details</a:t>
                    </a:r>
                    <a:endParaRPr lang="en-AU" sz="800" i="1" dirty="0"/>
                  </a:p>
                </p:txBody>
              </p:sp>
              <p:cxnSp>
                <p:nvCxnSpPr>
                  <p:cNvPr id="2047" name="Straight Connector 2046"/>
                  <p:cNvCxnSpPr>
                    <a:stCxn id="2046" idx="2"/>
                  </p:cNvCxnSpPr>
                  <p:nvPr/>
                </p:nvCxnSpPr>
                <p:spPr>
                  <a:xfrm>
                    <a:off x="-11107316" y="1796877"/>
                    <a:ext cx="0" cy="1053854"/>
                  </a:xfrm>
                  <a:prstGeom prst="line">
                    <a:avLst/>
                  </a:prstGeom>
                  <a:ln w="9525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09" name="Group 1708"/>
                <p:cNvGrpSpPr/>
                <p:nvPr/>
              </p:nvGrpSpPr>
              <p:grpSpPr>
                <a:xfrm>
                  <a:off x="-268286" y="645872"/>
                  <a:ext cx="901539" cy="2801204"/>
                  <a:chOff x="-11563419" y="1393955"/>
                  <a:chExt cx="901539" cy="2801204"/>
                </a:xfrm>
              </p:grpSpPr>
              <p:sp>
                <p:nvSpPr>
                  <p:cNvPr id="2044" name="TextBox 2043"/>
                  <p:cNvSpPr txBox="1"/>
                  <p:nvPr/>
                </p:nvSpPr>
                <p:spPr>
                  <a:xfrm>
                    <a:off x="-11563419" y="1393955"/>
                    <a:ext cx="901539" cy="584775"/>
                  </a:xfrm>
                  <a:prstGeom prst="rect">
                    <a:avLst/>
                  </a:prstGeom>
                  <a:ln/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r>
                      <a:rPr lang="en-AU" sz="800" dirty="0" smtClean="0"/>
                      <a:t>Event: C</a:t>
                    </a:r>
                  </a:p>
                  <a:p>
                    <a:r>
                      <a:rPr lang="en-AU" sz="800" dirty="0" smtClean="0"/>
                      <a:t>Date: 25/06/2010</a:t>
                    </a:r>
                  </a:p>
                  <a:p>
                    <a:r>
                      <a:rPr lang="en-AU" sz="800" i="1" dirty="0"/>
                      <a:t>Click for more details</a:t>
                    </a:r>
                  </a:p>
                </p:txBody>
              </p:sp>
              <p:cxnSp>
                <p:nvCxnSpPr>
                  <p:cNvPr id="2045" name="Straight Connector 2044"/>
                  <p:cNvCxnSpPr>
                    <a:stCxn id="2044" idx="2"/>
                  </p:cNvCxnSpPr>
                  <p:nvPr/>
                </p:nvCxnSpPr>
                <p:spPr>
                  <a:xfrm>
                    <a:off x="-11112649" y="1978730"/>
                    <a:ext cx="0" cy="2216429"/>
                  </a:xfrm>
                  <a:prstGeom prst="line">
                    <a:avLst/>
                  </a:prstGeom>
                  <a:ln w="9525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10" name="Group 1709"/>
                <p:cNvGrpSpPr/>
                <p:nvPr/>
              </p:nvGrpSpPr>
              <p:grpSpPr>
                <a:xfrm>
                  <a:off x="-748853" y="3793930"/>
                  <a:ext cx="901539" cy="1285377"/>
                  <a:chOff x="-11558086" y="511500"/>
                  <a:chExt cx="901539" cy="1285377"/>
                </a:xfrm>
              </p:grpSpPr>
              <p:sp>
                <p:nvSpPr>
                  <p:cNvPr id="2042" name="TextBox 2041"/>
                  <p:cNvSpPr txBox="1"/>
                  <p:nvPr/>
                </p:nvSpPr>
                <p:spPr>
                  <a:xfrm>
                    <a:off x="-11558086" y="1212102"/>
                    <a:ext cx="901539" cy="584775"/>
                  </a:xfrm>
                  <a:prstGeom prst="rect">
                    <a:avLst/>
                  </a:prstGeom>
                  <a:ln/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r>
                      <a:rPr lang="en-AU" sz="800" dirty="0" smtClean="0"/>
                      <a:t>Event : B</a:t>
                    </a:r>
                  </a:p>
                  <a:p>
                    <a:r>
                      <a:rPr lang="en-AU" sz="800" dirty="0" smtClean="0"/>
                      <a:t>Date: 10/05/2010</a:t>
                    </a:r>
                  </a:p>
                  <a:p>
                    <a:r>
                      <a:rPr lang="en-AU" sz="800" i="1" dirty="0"/>
                      <a:t>Click for more details</a:t>
                    </a:r>
                  </a:p>
                </p:txBody>
              </p:sp>
              <p:cxnSp>
                <p:nvCxnSpPr>
                  <p:cNvPr id="2043" name="Straight Connector 2042"/>
                  <p:cNvCxnSpPr/>
                  <p:nvPr/>
                </p:nvCxnSpPr>
                <p:spPr>
                  <a:xfrm flipH="1">
                    <a:off x="-11091638" y="511500"/>
                    <a:ext cx="5140" cy="700602"/>
                  </a:xfrm>
                  <a:prstGeom prst="line">
                    <a:avLst/>
                  </a:prstGeom>
                  <a:ln w="9525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11" name="Group 1710"/>
                <p:cNvGrpSpPr/>
                <p:nvPr/>
              </p:nvGrpSpPr>
              <p:grpSpPr>
                <a:xfrm rot="10800000">
                  <a:off x="-1051410" y="3802230"/>
                  <a:ext cx="11196891" cy="207705"/>
                  <a:chOff x="-11533403" y="2750590"/>
                  <a:chExt cx="11196891" cy="207705"/>
                </a:xfrm>
                <a:scene3d>
                  <a:camera prst="orthographicFront">
                    <a:rot lat="0" lon="10800000" rev="0"/>
                  </a:camera>
                  <a:lightRig rig="threePt" dir="t"/>
                </a:scene3d>
              </p:grpSpPr>
              <p:grpSp>
                <p:nvGrpSpPr>
                  <p:cNvPr id="1724" name="Group 1723"/>
                  <p:cNvGrpSpPr/>
                  <p:nvPr/>
                </p:nvGrpSpPr>
                <p:grpSpPr>
                  <a:xfrm>
                    <a:off x="-11533403" y="2752287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2037" name="Straight Connector 2036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38" name="Straight Connector 2037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39" name="Straight Connector 2038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40" name="Straight Connector 2039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41" name="Straight Connector 2040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25" name="Group 1724"/>
                  <p:cNvGrpSpPr/>
                  <p:nvPr/>
                </p:nvGrpSpPr>
                <p:grpSpPr>
                  <a:xfrm>
                    <a:off x="-11320040" y="2750828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2032" name="Straight Connector 2031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33" name="Straight Connector 2032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34" name="Straight Connector 2033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35" name="Straight Connector 2034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36" name="Straight Connector 2035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26" name="Group 1725"/>
                  <p:cNvGrpSpPr/>
                  <p:nvPr/>
                </p:nvGrpSpPr>
                <p:grpSpPr>
                  <a:xfrm>
                    <a:off x="-11107316" y="2750843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2027" name="Straight Connector 2026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28" name="Straight Connector 2027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29" name="Straight Connector 2028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30" name="Straight Connector 2029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31" name="Straight Connector 2030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27" name="Group 1726"/>
                  <p:cNvGrpSpPr/>
                  <p:nvPr/>
                </p:nvGrpSpPr>
                <p:grpSpPr>
                  <a:xfrm>
                    <a:off x="-10893953" y="2750590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2022" name="Straight Connector 2021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23" name="Straight Connector 2022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24" name="Straight Connector 2023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25" name="Straight Connector 2024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26" name="Straight Connector 2025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28" name="Group 1727"/>
                  <p:cNvGrpSpPr/>
                  <p:nvPr/>
                </p:nvGrpSpPr>
                <p:grpSpPr>
                  <a:xfrm>
                    <a:off x="-10685029" y="2751498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2017" name="Straight Connector 2016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18" name="Straight Connector 2017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19" name="Straight Connector 2018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20" name="Straight Connector 2019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21" name="Straight Connector 2020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29" name="Group 1728"/>
                  <p:cNvGrpSpPr/>
                  <p:nvPr/>
                </p:nvGrpSpPr>
                <p:grpSpPr>
                  <a:xfrm>
                    <a:off x="-10471666" y="2752942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2012" name="Straight Connector 2011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13" name="Straight Connector 2012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14" name="Straight Connector 2013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15" name="Straight Connector 2014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16" name="Straight Connector 2015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30" name="Group 1729"/>
                  <p:cNvGrpSpPr/>
                  <p:nvPr/>
                </p:nvGrpSpPr>
                <p:grpSpPr>
                  <a:xfrm>
                    <a:off x="-10258942" y="2752957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2007" name="Straight Connector 2006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08" name="Straight Connector 2007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09" name="Straight Connector 2008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10" name="Straight Connector 2009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11" name="Straight Connector 2010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31" name="Group 1730"/>
                  <p:cNvGrpSpPr/>
                  <p:nvPr/>
                </p:nvGrpSpPr>
                <p:grpSpPr>
                  <a:xfrm>
                    <a:off x="-10045579" y="2754219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2002" name="Straight Connector 2001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03" name="Straight Connector 2002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04" name="Straight Connector 2003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05" name="Straight Connector 2004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06" name="Straight Connector 2005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32" name="Group 1731"/>
                  <p:cNvGrpSpPr/>
                  <p:nvPr/>
                </p:nvGrpSpPr>
                <p:grpSpPr>
                  <a:xfrm>
                    <a:off x="-9833312" y="2753713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1997" name="Straight Connector 1996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98" name="Straight Connector 1997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99" name="Straight Connector 1998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00" name="Straight Connector 1999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01" name="Straight Connector 2000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33" name="Group 1732"/>
                  <p:cNvGrpSpPr/>
                  <p:nvPr/>
                </p:nvGrpSpPr>
                <p:grpSpPr>
                  <a:xfrm>
                    <a:off x="-9619949" y="2752287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1992" name="Straight Connector 1991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93" name="Straight Connector 1992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94" name="Straight Connector 1993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95" name="Straight Connector 1994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96" name="Straight Connector 1995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34" name="Group 1733"/>
                  <p:cNvGrpSpPr/>
                  <p:nvPr/>
                </p:nvGrpSpPr>
                <p:grpSpPr>
                  <a:xfrm>
                    <a:off x="-9407225" y="2752302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1987" name="Straight Connector 1986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88" name="Straight Connector 1987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89" name="Straight Connector 1988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90" name="Straight Connector 1989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91" name="Straight Connector 1990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35" name="Group 1734"/>
                  <p:cNvGrpSpPr/>
                  <p:nvPr/>
                </p:nvGrpSpPr>
                <p:grpSpPr>
                  <a:xfrm>
                    <a:off x="-9193862" y="2752049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1982" name="Straight Connector 1981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83" name="Straight Connector 1982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84" name="Straight Connector 1983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85" name="Straight Connector 1984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86" name="Straight Connector 1985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36" name="Group 1735"/>
                  <p:cNvGrpSpPr/>
                  <p:nvPr/>
                </p:nvGrpSpPr>
                <p:grpSpPr>
                  <a:xfrm>
                    <a:off x="-8984938" y="2752924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1977" name="Straight Connector 1976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78" name="Straight Connector 1977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79" name="Straight Connector 1978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80" name="Straight Connector 1979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81" name="Straight Connector 1980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37" name="Group 1736"/>
                  <p:cNvGrpSpPr/>
                  <p:nvPr/>
                </p:nvGrpSpPr>
                <p:grpSpPr>
                  <a:xfrm>
                    <a:off x="-8771575" y="2751647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1972" name="Straight Connector 1971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73" name="Straight Connector 1972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74" name="Straight Connector 1973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75" name="Straight Connector 1974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76" name="Straight Connector 1975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38" name="Group 1737"/>
                  <p:cNvGrpSpPr/>
                  <p:nvPr/>
                </p:nvGrpSpPr>
                <p:grpSpPr>
                  <a:xfrm>
                    <a:off x="-8558851" y="2751662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1967" name="Straight Connector 1966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68" name="Straight Connector 1967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69" name="Straight Connector 1968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70" name="Straight Connector 1969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71" name="Straight Connector 1970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39" name="Group 1738"/>
                  <p:cNvGrpSpPr/>
                  <p:nvPr/>
                </p:nvGrpSpPr>
                <p:grpSpPr>
                  <a:xfrm>
                    <a:off x="-8345488" y="2752924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1962" name="Straight Connector 1961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63" name="Straight Connector 1962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64" name="Straight Connector 1963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65" name="Straight Connector 1964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66" name="Straight Connector 1965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40" name="Group 1739"/>
                  <p:cNvGrpSpPr/>
                  <p:nvPr/>
                </p:nvGrpSpPr>
                <p:grpSpPr>
                  <a:xfrm>
                    <a:off x="-8147376" y="2751683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1957" name="Straight Connector 1956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58" name="Straight Connector 1957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59" name="Straight Connector 1958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60" name="Straight Connector 1959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61" name="Straight Connector 1960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41" name="Group 1740"/>
                  <p:cNvGrpSpPr/>
                  <p:nvPr/>
                </p:nvGrpSpPr>
                <p:grpSpPr>
                  <a:xfrm>
                    <a:off x="-7934013" y="2752978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1952" name="Straight Connector 1951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53" name="Straight Connector 1952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54" name="Straight Connector 1953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55" name="Straight Connector 1954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56" name="Straight Connector 1955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42" name="Group 1741"/>
                  <p:cNvGrpSpPr/>
                  <p:nvPr/>
                </p:nvGrpSpPr>
                <p:grpSpPr>
                  <a:xfrm>
                    <a:off x="-7721289" y="2752993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1947" name="Straight Connector 1946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48" name="Straight Connector 1947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49" name="Straight Connector 1948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50" name="Straight Connector 1949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51" name="Straight Connector 1950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43" name="Group 1742"/>
                  <p:cNvGrpSpPr/>
                  <p:nvPr/>
                </p:nvGrpSpPr>
                <p:grpSpPr>
                  <a:xfrm>
                    <a:off x="-7507926" y="2752740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1942" name="Straight Connector 1941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43" name="Straight Connector 1942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44" name="Straight Connector 1943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45" name="Straight Connector 1944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46" name="Straight Connector 1945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44" name="Group 1743"/>
                  <p:cNvGrpSpPr/>
                  <p:nvPr/>
                </p:nvGrpSpPr>
                <p:grpSpPr>
                  <a:xfrm>
                    <a:off x="-7299002" y="2753549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1937" name="Straight Connector 1936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38" name="Straight Connector 1937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39" name="Straight Connector 1938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40" name="Straight Connector 1939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41" name="Straight Connector 1940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45" name="Group 1744"/>
                  <p:cNvGrpSpPr/>
                  <p:nvPr/>
                </p:nvGrpSpPr>
                <p:grpSpPr>
                  <a:xfrm>
                    <a:off x="-7085639" y="2752272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1932" name="Straight Connector 1931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33" name="Straight Connector 1932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34" name="Straight Connector 1933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35" name="Straight Connector 1934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36" name="Straight Connector 1935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46" name="Group 1745"/>
                  <p:cNvGrpSpPr/>
                  <p:nvPr/>
                </p:nvGrpSpPr>
                <p:grpSpPr>
                  <a:xfrm>
                    <a:off x="-6872915" y="2752287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1927" name="Straight Connector 1926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28" name="Straight Connector 1927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29" name="Straight Connector 1928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30" name="Straight Connector 1929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31" name="Straight Connector 1930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47" name="Group 1746"/>
                  <p:cNvGrpSpPr/>
                  <p:nvPr/>
                </p:nvGrpSpPr>
                <p:grpSpPr>
                  <a:xfrm>
                    <a:off x="-6659552" y="2753549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1922" name="Straight Connector 1921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23" name="Straight Connector 1922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24" name="Straight Connector 1923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25" name="Straight Connector 1924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26" name="Straight Connector 1925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48" name="Group 1747"/>
                  <p:cNvGrpSpPr/>
                  <p:nvPr/>
                </p:nvGrpSpPr>
                <p:grpSpPr>
                  <a:xfrm>
                    <a:off x="-6447285" y="2753076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1917" name="Straight Connector 1916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18" name="Straight Connector 1917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19" name="Straight Connector 1918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20" name="Straight Connector 1919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21" name="Straight Connector 1920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49" name="Group 1748"/>
                  <p:cNvGrpSpPr/>
                  <p:nvPr/>
                </p:nvGrpSpPr>
                <p:grpSpPr>
                  <a:xfrm>
                    <a:off x="-6233922" y="2751617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1912" name="Straight Connector 1911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13" name="Straight Connector 1912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14" name="Straight Connector 1913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15" name="Straight Connector 1914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16" name="Straight Connector 1915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50" name="Group 1749"/>
                  <p:cNvGrpSpPr/>
                  <p:nvPr/>
                </p:nvGrpSpPr>
                <p:grpSpPr>
                  <a:xfrm>
                    <a:off x="-6021198" y="2751632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1907" name="Straight Connector 1906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08" name="Straight Connector 1907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09" name="Straight Connector 1908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10" name="Straight Connector 1909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11" name="Straight Connector 1910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51" name="Group 1750"/>
                  <p:cNvGrpSpPr/>
                  <p:nvPr/>
                </p:nvGrpSpPr>
                <p:grpSpPr>
                  <a:xfrm>
                    <a:off x="-5807835" y="2754133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1902" name="Straight Connector 1901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03" name="Straight Connector 1902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04" name="Straight Connector 1903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05" name="Straight Connector 1904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06" name="Straight Connector 1905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52" name="Group 1751"/>
                  <p:cNvGrpSpPr/>
                  <p:nvPr/>
                </p:nvGrpSpPr>
                <p:grpSpPr>
                  <a:xfrm>
                    <a:off x="-5598911" y="2752287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1897" name="Straight Connector 1896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98" name="Straight Connector 1897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99" name="Straight Connector 1898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00" name="Straight Connector 1899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01" name="Straight Connector 1900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53" name="Group 1752"/>
                  <p:cNvGrpSpPr/>
                  <p:nvPr/>
                </p:nvGrpSpPr>
                <p:grpSpPr>
                  <a:xfrm>
                    <a:off x="-5385548" y="2753731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1892" name="Straight Connector 1891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93" name="Straight Connector 1892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94" name="Straight Connector 1893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95" name="Straight Connector 1894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96" name="Straight Connector 1895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54" name="Group 1753"/>
                  <p:cNvGrpSpPr/>
                  <p:nvPr/>
                </p:nvGrpSpPr>
                <p:grpSpPr>
                  <a:xfrm>
                    <a:off x="-5172824" y="2753746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1887" name="Straight Connector 1886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88" name="Straight Connector 1887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89" name="Straight Connector 1888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90" name="Straight Connector 1889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91" name="Straight Connector 1890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55" name="Group 1754"/>
                  <p:cNvGrpSpPr/>
                  <p:nvPr/>
                </p:nvGrpSpPr>
                <p:grpSpPr>
                  <a:xfrm>
                    <a:off x="-4959461" y="2752287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1882" name="Straight Connector 1881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83" name="Straight Connector 1882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84" name="Straight Connector 1883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85" name="Straight Connector 1884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86" name="Straight Connector 1885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56" name="Group 1755"/>
                  <p:cNvGrpSpPr/>
                  <p:nvPr/>
                </p:nvGrpSpPr>
                <p:grpSpPr>
                  <a:xfrm>
                    <a:off x="-4749857" y="2752389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1877" name="Straight Connector 1876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78" name="Straight Connector 1877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79" name="Straight Connector 1878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80" name="Straight Connector 1879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81" name="Straight Connector 1880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57" name="Group 1756"/>
                  <p:cNvGrpSpPr/>
                  <p:nvPr/>
                </p:nvGrpSpPr>
                <p:grpSpPr>
                  <a:xfrm>
                    <a:off x="-4536494" y="2753651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1872" name="Straight Connector 1871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73" name="Straight Connector 1872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74" name="Straight Connector 1873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75" name="Straight Connector 1874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76" name="Straight Connector 1875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58" name="Group 1757"/>
                  <p:cNvGrpSpPr/>
                  <p:nvPr/>
                </p:nvGrpSpPr>
                <p:grpSpPr>
                  <a:xfrm>
                    <a:off x="-4323770" y="2753666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1867" name="Straight Connector 1866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68" name="Straight Connector 1867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69" name="Straight Connector 1868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70" name="Straight Connector 1869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71" name="Straight Connector 1870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59" name="Group 1758"/>
                  <p:cNvGrpSpPr/>
                  <p:nvPr/>
                </p:nvGrpSpPr>
                <p:grpSpPr>
                  <a:xfrm>
                    <a:off x="-4110407" y="2753446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1862" name="Straight Connector 1861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63" name="Straight Connector 1862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64" name="Straight Connector 1863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65" name="Straight Connector 1864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66" name="Straight Connector 1865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60" name="Group 1759"/>
                  <p:cNvGrpSpPr/>
                  <p:nvPr/>
                </p:nvGrpSpPr>
                <p:grpSpPr>
                  <a:xfrm>
                    <a:off x="-3901483" y="2754321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1857" name="Straight Connector 1856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58" name="Straight Connector 1857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59" name="Straight Connector 1858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60" name="Straight Connector 1859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61" name="Straight Connector 1860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61" name="Group 1760"/>
                  <p:cNvGrpSpPr/>
                  <p:nvPr/>
                </p:nvGrpSpPr>
                <p:grpSpPr>
                  <a:xfrm>
                    <a:off x="-3688120" y="2753044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1852" name="Straight Connector 1851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53" name="Straight Connector 1852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54" name="Straight Connector 1853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55" name="Straight Connector 1854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56" name="Straight Connector 1855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62" name="Group 1761"/>
                  <p:cNvGrpSpPr/>
                  <p:nvPr/>
                </p:nvGrpSpPr>
                <p:grpSpPr>
                  <a:xfrm>
                    <a:off x="-3475396" y="2753059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1847" name="Straight Connector 1846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48" name="Straight Connector 1847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49" name="Straight Connector 1848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50" name="Straight Connector 1849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51" name="Straight Connector 1850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63" name="Group 1762"/>
                  <p:cNvGrpSpPr/>
                  <p:nvPr/>
                </p:nvGrpSpPr>
                <p:grpSpPr>
                  <a:xfrm>
                    <a:off x="-3262033" y="2754321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1842" name="Straight Connector 1841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43" name="Straight Connector 1842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44" name="Straight Connector 1843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45" name="Straight Connector 1844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46" name="Straight Connector 1845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64" name="Group 1763"/>
                  <p:cNvGrpSpPr/>
                  <p:nvPr/>
                </p:nvGrpSpPr>
                <p:grpSpPr>
                  <a:xfrm>
                    <a:off x="-3049766" y="2753848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1837" name="Straight Connector 1836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38" name="Straight Connector 1837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39" name="Straight Connector 1838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40" name="Straight Connector 1839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41" name="Straight Connector 1840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65" name="Group 1764"/>
                  <p:cNvGrpSpPr/>
                  <p:nvPr/>
                </p:nvGrpSpPr>
                <p:grpSpPr>
                  <a:xfrm>
                    <a:off x="-2836403" y="2752389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1832" name="Straight Connector 1831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33" name="Straight Connector 1832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34" name="Straight Connector 1833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35" name="Straight Connector 1834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36" name="Straight Connector 1835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66" name="Group 1765"/>
                  <p:cNvGrpSpPr/>
                  <p:nvPr/>
                </p:nvGrpSpPr>
                <p:grpSpPr>
                  <a:xfrm>
                    <a:off x="-2623679" y="2752404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1827" name="Straight Connector 1826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28" name="Straight Connector 1827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29" name="Straight Connector 1828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30" name="Straight Connector 1829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31" name="Straight Connector 1830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67" name="Group 1766"/>
                  <p:cNvGrpSpPr/>
                  <p:nvPr/>
                </p:nvGrpSpPr>
                <p:grpSpPr>
                  <a:xfrm>
                    <a:off x="-2410316" y="2752184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1822" name="Straight Connector 1821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23" name="Straight Connector 1822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24" name="Straight Connector 1823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25" name="Straight Connector 1824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26" name="Straight Connector 1825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68" name="Group 1767"/>
                  <p:cNvGrpSpPr/>
                  <p:nvPr/>
                </p:nvGrpSpPr>
                <p:grpSpPr>
                  <a:xfrm>
                    <a:off x="-2201392" y="2753059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1817" name="Straight Connector 1816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18" name="Straight Connector 1817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19" name="Straight Connector 1818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20" name="Straight Connector 1819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21" name="Straight Connector 1820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69" name="Group 1768"/>
                  <p:cNvGrpSpPr/>
                  <p:nvPr/>
                </p:nvGrpSpPr>
                <p:grpSpPr>
                  <a:xfrm>
                    <a:off x="-1988029" y="2751782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1812" name="Straight Connector 1811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13" name="Straight Connector 1812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14" name="Straight Connector 1813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15" name="Straight Connector 1814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16" name="Straight Connector 1815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70" name="Group 1769"/>
                  <p:cNvGrpSpPr/>
                  <p:nvPr/>
                </p:nvGrpSpPr>
                <p:grpSpPr>
                  <a:xfrm>
                    <a:off x="-1775305" y="2751797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1807" name="Straight Connector 1806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08" name="Straight Connector 1807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09" name="Straight Connector 1808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10" name="Straight Connector 1809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11" name="Straight Connector 1810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71" name="Group 1770"/>
                  <p:cNvGrpSpPr/>
                  <p:nvPr/>
                </p:nvGrpSpPr>
                <p:grpSpPr>
                  <a:xfrm>
                    <a:off x="-1561942" y="2753059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1802" name="Straight Connector 1801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03" name="Straight Connector 1802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04" name="Straight Connector 1803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05" name="Straight Connector 1804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06" name="Straight Connector 1805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72" name="Group 1771"/>
                  <p:cNvGrpSpPr/>
                  <p:nvPr/>
                </p:nvGrpSpPr>
                <p:grpSpPr>
                  <a:xfrm>
                    <a:off x="-1351800" y="2753493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1797" name="Straight Connector 1796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98" name="Straight Connector 1797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99" name="Straight Connector 1798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00" name="Straight Connector 1799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01" name="Straight Connector 1800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73" name="Group 1772"/>
                  <p:cNvGrpSpPr/>
                  <p:nvPr/>
                </p:nvGrpSpPr>
                <p:grpSpPr>
                  <a:xfrm>
                    <a:off x="-1139076" y="2753508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1792" name="Straight Connector 1791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93" name="Straight Connector 1792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94" name="Straight Connector 1793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95" name="Straight Connector 1794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96" name="Straight Connector 1795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74" name="Group 1773"/>
                  <p:cNvGrpSpPr/>
                  <p:nvPr/>
                </p:nvGrpSpPr>
                <p:grpSpPr>
                  <a:xfrm>
                    <a:off x="-925713" y="2752049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1787" name="Straight Connector 1786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88" name="Straight Connector 1787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89" name="Straight Connector 1788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90" name="Straight Connector 1789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91" name="Straight Connector 1790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75" name="Group 1774"/>
                  <p:cNvGrpSpPr/>
                  <p:nvPr/>
                </p:nvGrpSpPr>
                <p:grpSpPr>
                  <a:xfrm>
                    <a:off x="-713446" y="2754297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1782" name="Straight Connector 1781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83" name="Straight Connector 1782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84" name="Straight Connector 1783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85" name="Straight Connector 1784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86" name="Straight Connector 1785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76" name="Group 1775"/>
                  <p:cNvGrpSpPr/>
                  <p:nvPr/>
                </p:nvGrpSpPr>
                <p:grpSpPr>
                  <a:xfrm>
                    <a:off x="-500083" y="2752838"/>
                    <a:ext cx="163571" cy="203974"/>
                    <a:chOff x="-479293" y="4255603"/>
                    <a:chExt cx="163571" cy="203974"/>
                  </a:xfrm>
                </p:grpSpPr>
                <p:cxnSp>
                  <p:nvCxnSpPr>
                    <p:cNvPr id="1777" name="Straight Connector 1776"/>
                    <p:cNvCxnSpPr/>
                    <p:nvPr/>
                  </p:nvCxnSpPr>
                  <p:spPr>
                    <a:xfrm>
                      <a:off x="-479293" y="4255603"/>
                      <a:ext cx="0" cy="20320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78" name="Straight Connector 1777"/>
                    <p:cNvCxnSpPr/>
                    <p:nvPr/>
                  </p:nvCxnSpPr>
                  <p:spPr>
                    <a:xfrm>
                      <a:off x="-430079" y="435720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79" name="Straight Connector 1778"/>
                    <p:cNvCxnSpPr/>
                    <p:nvPr/>
                  </p:nvCxnSpPr>
                  <p:spPr>
                    <a:xfrm>
                      <a:off x="-392644" y="4356533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80" name="Straight Connector 1779"/>
                    <p:cNvCxnSpPr/>
                    <p:nvPr/>
                  </p:nvCxnSpPr>
                  <p:spPr>
                    <a:xfrm>
                      <a:off x="-353157" y="4355744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81" name="Straight Connector 1780"/>
                    <p:cNvCxnSpPr/>
                    <p:nvPr/>
                  </p:nvCxnSpPr>
                  <p:spPr>
                    <a:xfrm>
                      <a:off x="-315722" y="4357977"/>
                      <a:ext cx="0" cy="101600"/>
                    </a:xfrm>
                    <a:prstGeom prst="line">
                      <a:avLst/>
                    </a:prstGeom>
                    <a:ln w="952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712" name="Group 1711"/>
                <p:cNvGrpSpPr/>
                <p:nvPr/>
              </p:nvGrpSpPr>
              <p:grpSpPr>
                <a:xfrm>
                  <a:off x="3468028" y="1761190"/>
                  <a:ext cx="901539" cy="1638629"/>
                  <a:chOff x="-11561715" y="1212102"/>
                  <a:chExt cx="901539" cy="1638629"/>
                </a:xfrm>
              </p:grpSpPr>
              <p:sp>
                <p:nvSpPr>
                  <p:cNvPr id="1722" name="TextBox 1721"/>
                  <p:cNvSpPr txBox="1"/>
                  <p:nvPr/>
                </p:nvSpPr>
                <p:spPr>
                  <a:xfrm>
                    <a:off x="-11561715" y="1212102"/>
                    <a:ext cx="901539" cy="584775"/>
                  </a:xfrm>
                  <a:prstGeom prst="rect">
                    <a:avLst/>
                  </a:prstGeom>
                  <a:ln/>
                </p:spPr>
                <p:style>
                  <a:lnRef idx="2">
                    <a:schemeClr val="accent4"/>
                  </a:lnRef>
                  <a:fillRef idx="1">
                    <a:schemeClr val="lt1"/>
                  </a:fillRef>
                  <a:effectRef idx="0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r>
                      <a:rPr lang="en-AU" sz="800" dirty="0" smtClean="0"/>
                      <a:t>Event : H</a:t>
                    </a:r>
                  </a:p>
                  <a:p>
                    <a:r>
                      <a:rPr lang="en-AU" sz="800" dirty="0" smtClean="0"/>
                      <a:t>Date: 03/03/2011</a:t>
                    </a:r>
                  </a:p>
                  <a:p>
                    <a:r>
                      <a:rPr lang="en-AU" sz="800" i="1" dirty="0"/>
                      <a:t>Click for more details</a:t>
                    </a:r>
                  </a:p>
                </p:txBody>
              </p:sp>
              <p:cxnSp>
                <p:nvCxnSpPr>
                  <p:cNvPr id="1723" name="Straight Connector 1722"/>
                  <p:cNvCxnSpPr>
                    <a:stCxn id="1722" idx="2"/>
                  </p:cNvCxnSpPr>
                  <p:nvPr/>
                </p:nvCxnSpPr>
                <p:spPr>
                  <a:xfrm>
                    <a:off x="-11110945" y="1796877"/>
                    <a:ext cx="0" cy="1053854"/>
                  </a:xfrm>
                  <a:prstGeom prst="line">
                    <a:avLst/>
                  </a:prstGeom>
                  <a:ln w="9525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13" name="Group 1712"/>
                <p:cNvGrpSpPr/>
                <p:nvPr/>
              </p:nvGrpSpPr>
              <p:grpSpPr>
                <a:xfrm>
                  <a:off x="1161238" y="3793930"/>
                  <a:ext cx="901539" cy="1285377"/>
                  <a:chOff x="-11558086" y="511500"/>
                  <a:chExt cx="901539" cy="1285377"/>
                </a:xfrm>
              </p:grpSpPr>
              <p:sp>
                <p:nvSpPr>
                  <p:cNvPr id="1720" name="TextBox 1719"/>
                  <p:cNvSpPr txBox="1"/>
                  <p:nvPr/>
                </p:nvSpPr>
                <p:spPr>
                  <a:xfrm>
                    <a:off x="-11558086" y="1212102"/>
                    <a:ext cx="901539" cy="584775"/>
                  </a:xfrm>
                  <a:prstGeom prst="rect">
                    <a:avLst/>
                  </a:prstGeom>
                  <a:ln/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r>
                      <a:rPr lang="en-AU" sz="800" dirty="0" smtClean="0"/>
                      <a:t>Event : E</a:t>
                    </a:r>
                  </a:p>
                  <a:p>
                    <a:r>
                      <a:rPr lang="en-AU" sz="800" dirty="0" smtClean="0"/>
                      <a:t>Date: 10/01/2011</a:t>
                    </a:r>
                  </a:p>
                  <a:p>
                    <a:r>
                      <a:rPr lang="en-AU" sz="800" i="1" dirty="0"/>
                      <a:t>Click for more details</a:t>
                    </a:r>
                  </a:p>
                </p:txBody>
              </p:sp>
              <p:cxnSp>
                <p:nvCxnSpPr>
                  <p:cNvPr id="1721" name="Straight Connector 1720"/>
                  <p:cNvCxnSpPr/>
                  <p:nvPr/>
                </p:nvCxnSpPr>
                <p:spPr>
                  <a:xfrm flipH="1">
                    <a:off x="-11091638" y="511500"/>
                    <a:ext cx="5140" cy="700602"/>
                  </a:xfrm>
                  <a:prstGeom prst="line">
                    <a:avLst/>
                  </a:prstGeom>
                  <a:ln w="9525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14" name="Group 1713"/>
                <p:cNvGrpSpPr/>
                <p:nvPr/>
              </p:nvGrpSpPr>
              <p:grpSpPr>
                <a:xfrm>
                  <a:off x="6515600" y="1761190"/>
                  <a:ext cx="901539" cy="1638629"/>
                  <a:chOff x="-11558086" y="1212102"/>
                  <a:chExt cx="901539" cy="1638629"/>
                </a:xfrm>
              </p:grpSpPr>
              <p:sp>
                <p:nvSpPr>
                  <p:cNvPr id="1718" name="TextBox 1717"/>
                  <p:cNvSpPr txBox="1"/>
                  <p:nvPr/>
                </p:nvSpPr>
                <p:spPr>
                  <a:xfrm>
                    <a:off x="-11558086" y="1212102"/>
                    <a:ext cx="901539" cy="584775"/>
                  </a:xfrm>
                  <a:prstGeom prst="rect">
                    <a:avLst/>
                  </a:prstGeom>
                  <a:ln/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r>
                      <a:rPr lang="en-AU" sz="800" dirty="0" smtClean="0"/>
                      <a:t>Event : I</a:t>
                    </a:r>
                  </a:p>
                  <a:p>
                    <a:r>
                      <a:rPr lang="en-AU" sz="800" dirty="0" smtClean="0"/>
                      <a:t>Date: 25/02/2013</a:t>
                    </a:r>
                  </a:p>
                  <a:p>
                    <a:r>
                      <a:rPr lang="en-AU" sz="800" i="1" dirty="0"/>
                      <a:t>Click for more details</a:t>
                    </a:r>
                  </a:p>
                </p:txBody>
              </p:sp>
              <p:cxnSp>
                <p:nvCxnSpPr>
                  <p:cNvPr id="1719" name="Straight Connector 1718"/>
                  <p:cNvCxnSpPr>
                    <a:stCxn id="1718" idx="2"/>
                  </p:cNvCxnSpPr>
                  <p:nvPr/>
                </p:nvCxnSpPr>
                <p:spPr>
                  <a:xfrm>
                    <a:off x="-11107316" y="1796877"/>
                    <a:ext cx="0" cy="1053854"/>
                  </a:xfrm>
                  <a:prstGeom prst="line">
                    <a:avLst/>
                  </a:prstGeom>
                  <a:ln w="9525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15" name="Group 1714"/>
                <p:cNvGrpSpPr/>
                <p:nvPr/>
              </p:nvGrpSpPr>
              <p:grpSpPr>
                <a:xfrm>
                  <a:off x="7228707" y="3793930"/>
                  <a:ext cx="901539" cy="1285377"/>
                  <a:chOff x="-11558086" y="511500"/>
                  <a:chExt cx="901539" cy="1285377"/>
                </a:xfrm>
              </p:grpSpPr>
              <p:sp>
                <p:nvSpPr>
                  <p:cNvPr id="1716" name="TextBox 1715"/>
                  <p:cNvSpPr txBox="1"/>
                  <p:nvPr/>
                </p:nvSpPr>
                <p:spPr>
                  <a:xfrm>
                    <a:off x="-11558086" y="1212102"/>
                    <a:ext cx="901539" cy="584775"/>
                  </a:xfrm>
                  <a:prstGeom prst="rect">
                    <a:avLst/>
                  </a:prstGeom>
                  <a:ln/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r>
                      <a:rPr lang="en-AU" sz="800" dirty="0" smtClean="0"/>
                      <a:t>Event : J</a:t>
                    </a:r>
                  </a:p>
                  <a:p>
                    <a:r>
                      <a:rPr lang="en-AU" sz="800" dirty="0" smtClean="0"/>
                      <a:t>Date: 05/06/2013</a:t>
                    </a:r>
                  </a:p>
                  <a:p>
                    <a:r>
                      <a:rPr lang="en-AU" sz="800" i="1" dirty="0"/>
                      <a:t>Click for more details</a:t>
                    </a:r>
                  </a:p>
                </p:txBody>
              </p:sp>
              <p:cxnSp>
                <p:nvCxnSpPr>
                  <p:cNvPr id="1717" name="Straight Connector 1716"/>
                  <p:cNvCxnSpPr/>
                  <p:nvPr/>
                </p:nvCxnSpPr>
                <p:spPr>
                  <a:xfrm flipH="1">
                    <a:off x="-11091638" y="511500"/>
                    <a:ext cx="5140" cy="700602"/>
                  </a:xfrm>
                  <a:prstGeom prst="line">
                    <a:avLst/>
                  </a:prstGeom>
                  <a:ln w="9525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391" name="TextBox 2390"/>
              <p:cNvSpPr txBox="1"/>
              <p:nvPr/>
            </p:nvSpPr>
            <p:spPr>
              <a:xfrm>
                <a:off x="397793" y="2485962"/>
                <a:ext cx="415678" cy="323165"/>
              </a:xfrm>
              <a:prstGeom prst="rect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AU" sz="300" dirty="0" smtClean="0"/>
                  <a:t>Incident: D</a:t>
                </a:r>
              </a:p>
              <a:p>
                <a:r>
                  <a:rPr lang="en-AU" sz="300" dirty="0" smtClean="0"/>
                  <a:t>Date: 03/03/2010</a:t>
                </a:r>
              </a:p>
              <a:p>
                <a:r>
                  <a:rPr lang="en-AU" sz="300" i="1" dirty="0" smtClean="0"/>
                  <a:t>Click for more details</a:t>
                </a:r>
              </a:p>
            </p:txBody>
          </p:sp>
          <p:cxnSp>
            <p:nvCxnSpPr>
              <p:cNvPr id="2392" name="Straight Connector 2391"/>
              <p:cNvCxnSpPr>
                <a:stCxn id="2391" idx="2"/>
              </p:cNvCxnSpPr>
              <p:nvPr/>
            </p:nvCxnSpPr>
            <p:spPr>
              <a:xfrm>
                <a:off x="605632" y="2809127"/>
                <a:ext cx="5525" cy="1023077"/>
              </a:xfrm>
              <a:prstGeom prst="line">
                <a:avLst/>
              </a:prstGeom>
              <a:ln w="95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99" name="TextBox 2398"/>
              <p:cNvSpPr txBox="1"/>
              <p:nvPr/>
            </p:nvSpPr>
            <p:spPr>
              <a:xfrm>
                <a:off x="2509002" y="2488071"/>
                <a:ext cx="415678" cy="323165"/>
              </a:xfrm>
              <a:prstGeom prst="rect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AU" sz="300" dirty="0" smtClean="0"/>
                  <a:t>Incident: G</a:t>
                </a:r>
              </a:p>
              <a:p>
                <a:r>
                  <a:rPr lang="en-AU" sz="300" dirty="0" smtClean="0"/>
                  <a:t>Date: 03/03/2010</a:t>
                </a:r>
              </a:p>
              <a:p>
                <a:r>
                  <a:rPr lang="en-AU" sz="300" i="1" dirty="0" smtClean="0"/>
                  <a:t>Click for more details</a:t>
                </a:r>
              </a:p>
            </p:txBody>
          </p:sp>
          <p:sp>
            <p:nvSpPr>
              <p:cNvPr id="2401" name="TextBox 2400"/>
              <p:cNvSpPr txBox="1"/>
              <p:nvPr/>
            </p:nvSpPr>
            <p:spPr>
              <a:xfrm>
                <a:off x="5581819" y="2488071"/>
                <a:ext cx="415678" cy="323165"/>
              </a:xfrm>
              <a:prstGeom prst="rect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AU" sz="300" dirty="0" smtClean="0"/>
                  <a:t>Incident: H</a:t>
                </a:r>
              </a:p>
              <a:p>
                <a:r>
                  <a:rPr lang="en-AU" sz="300" dirty="0" smtClean="0"/>
                  <a:t>Date: 03/03/2010</a:t>
                </a:r>
              </a:p>
              <a:p>
                <a:r>
                  <a:rPr lang="en-AU" sz="300" i="1" dirty="0" smtClean="0"/>
                  <a:t>Click for more details</a:t>
                </a:r>
              </a:p>
            </p:txBody>
          </p:sp>
          <p:cxnSp>
            <p:nvCxnSpPr>
              <p:cNvPr id="2402" name="Straight Connector 2401"/>
              <p:cNvCxnSpPr>
                <a:stCxn id="2401" idx="2"/>
              </p:cNvCxnSpPr>
              <p:nvPr/>
            </p:nvCxnSpPr>
            <p:spPr>
              <a:xfrm>
                <a:off x="5789658" y="2811236"/>
                <a:ext cx="0" cy="641804"/>
              </a:xfrm>
              <a:prstGeom prst="line">
                <a:avLst/>
              </a:prstGeom>
              <a:ln w="95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93" name="Group 692"/>
          <p:cNvGrpSpPr/>
          <p:nvPr/>
        </p:nvGrpSpPr>
        <p:grpSpPr>
          <a:xfrm>
            <a:off x="8365300" y="1401649"/>
            <a:ext cx="576694" cy="1153388"/>
            <a:chOff x="8335735" y="34262"/>
            <a:chExt cx="576694" cy="1557074"/>
          </a:xfrm>
        </p:grpSpPr>
        <p:sp>
          <p:nvSpPr>
            <p:cNvPr id="694" name="Freeform 693"/>
            <p:cNvSpPr/>
            <p:nvPr/>
          </p:nvSpPr>
          <p:spPr>
            <a:xfrm>
              <a:off x="8335735" y="34262"/>
              <a:ext cx="576694" cy="346016"/>
            </a:xfrm>
            <a:custGeom>
              <a:avLst/>
              <a:gdLst>
                <a:gd name="connsiteX0" fmla="*/ 0 w 576694"/>
                <a:gd name="connsiteY0" fmla="*/ 0 h 346016"/>
                <a:gd name="connsiteX1" fmla="*/ 576694 w 576694"/>
                <a:gd name="connsiteY1" fmla="*/ 0 h 346016"/>
                <a:gd name="connsiteX2" fmla="*/ 576694 w 576694"/>
                <a:gd name="connsiteY2" fmla="*/ 346016 h 346016"/>
                <a:gd name="connsiteX3" fmla="*/ 0 w 576694"/>
                <a:gd name="connsiteY3" fmla="*/ 346016 h 346016"/>
                <a:gd name="connsiteX4" fmla="*/ 0 w 576694"/>
                <a:gd name="connsiteY4" fmla="*/ 0 h 34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694" h="346016">
                  <a:moveTo>
                    <a:pt x="0" y="0"/>
                  </a:moveTo>
                  <a:lnTo>
                    <a:pt x="576694" y="0"/>
                  </a:lnTo>
                  <a:lnTo>
                    <a:pt x="576694" y="346016"/>
                  </a:lnTo>
                  <a:lnTo>
                    <a:pt x="0" y="34601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700" dirty="0" smtClean="0">
                  <a:solidFill>
                    <a:schemeClr val="tx1"/>
                  </a:solidFill>
                </a:rPr>
                <a:t>admission</a:t>
              </a:r>
              <a:endParaRPr lang="en-AU" sz="700" kern="1200" dirty="0">
                <a:solidFill>
                  <a:schemeClr val="tx1"/>
                </a:solidFill>
              </a:endParaRPr>
            </a:p>
          </p:txBody>
        </p:sp>
        <p:sp>
          <p:nvSpPr>
            <p:cNvPr id="695" name="Freeform 694"/>
            <p:cNvSpPr/>
            <p:nvPr/>
          </p:nvSpPr>
          <p:spPr>
            <a:xfrm>
              <a:off x="8335735" y="437948"/>
              <a:ext cx="576694" cy="346016"/>
            </a:xfrm>
            <a:custGeom>
              <a:avLst/>
              <a:gdLst>
                <a:gd name="connsiteX0" fmla="*/ 0 w 576694"/>
                <a:gd name="connsiteY0" fmla="*/ 0 h 346016"/>
                <a:gd name="connsiteX1" fmla="*/ 576694 w 576694"/>
                <a:gd name="connsiteY1" fmla="*/ 0 h 346016"/>
                <a:gd name="connsiteX2" fmla="*/ 576694 w 576694"/>
                <a:gd name="connsiteY2" fmla="*/ 346016 h 346016"/>
                <a:gd name="connsiteX3" fmla="*/ 0 w 576694"/>
                <a:gd name="connsiteY3" fmla="*/ 346016 h 346016"/>
                <a:gd name="connsiteX4" fmla="*/ 0 w 576694"/>
                <a:gd name="connsiteY4" fmla="*/ 0 h 34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694" h="346016">
                  <a:moveTo>
                    <a:pt x="0" y="0"/>
                  </a:moveTo>
                  <a:lnTo>
                    <a:pt x="576694" y="0"/>
                  </a:lnTo>
                  <a:lnTo>
                    <a:pt x="576694" y="346016"/>
                  </a:lnTo>
                  <a:lnTo>
                    <a:pt x="0" y="34601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700" dirty="0" smtClean="0">
                  <a:solidFill>
                    <a:schemeClr val="tx1"/>
                  </a:solidFill>
                </a:rPr>
                <a:t>physio</a:t>
              </a:r>
              <a:endParaRPr lang="en-AU" sz="700" kern="1200" dirty="0">
                <a:solidFill>
                  <a:schemeClr val="tx1"/>
                </a:solidFill>
              </a:endParaRPr>
            </a:p>
          </p:txBody>
        </p:sp>
        <p:sp>
          <p:nvSpPr>
            <p:cNvPr id="696" name="Freeform 695"/>
            <p:cNvSpPr/>
            <p:nvPr/>
          </p:nvSpPr>
          <p:spPr>
            <a:xfrm>
              <a:off x="8335735" y="841634"/>
              <a:ext cx="576694" cy="346016"/>
            </a:xfrm>
            <a:custGeom>
              <a:avLst/>
              <a:gdLst>
                <a:gd name="connsiteX0" fmla="*/ 0 w 576694"/>
                <a:gd name="connsiteY0" fmla="*/ 0 h 346016"/>
                <a:gd name="connsiteX1" fmla="*/ 576694 w 576694"/>
                <a:gd name="connsiteY1" fmla="*/ 0 h 346016"/>
                <a:gd name="connsiteX2" fmla="*/ 576694 w 576694"/>
                <a:gd name="connsiteY2" fmla="*/ 346016 h 346016"/>
                <a:gd name="connsiteX3" fmla="*/ 0 w 576694"/>
                <a:gd name="connsiteY3" fmla="*/ 346016 h 346016"/>
                <a:gd name="connsiteX4" fmla="*/ 0 w 576694"/>
                <a:gd name="connsiteY4" fmla="*/ 0 h 34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694" h="346016">
                  <a:moveTo>
                    <a:pt x="0" y="0"/>
                  </a:moveTo>
                  <a:lnTo>
                    <a:pt x="576694" y="0"/>
                  </a:lnTo>
                  <a:lnTo>
                    <a:pt x="576694" y="346016"/>
                  </a:lnTo>
                  <a:lnTo>
                    <a:pt x="0" y="34601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700" dirty="0" smtClean="0">
                  <a:solidFill>
                    <a:schemeClr val="tx1"/>
                  </a:solidFill>
                </a:rPr>
                <a:t>Chiropractic</a:t>
              </a:r>
              <a:endParaRPr lang="en-AU" sz="700" kern="1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697" name="Freeform 696"/>
            <p:cNvSpPr/>
            <p:nvPr/>
          </p:nvSpPr>
          <p:spPr>
            <a:xfrm>
              <a:off x="8335735" y="1245320"/>
              <a:ext cx="576694" cy="346016"/>
            </a:xfrm>
            <a:custGeom>
              <a:avLst/>
              <a:gdLst>
                <a:gd name="connsiteX0" fmla="*/ 0 w 576694"/>
                <a:gd name="connsiteY0" fmla="*/ 0 h 346016"/>
                <a:gd name="connsiteX1" fmla="*/ 576694 w 576694"/>
                <a:gd name="connsiteY1" fmla="*/ 0 h 346016"/>
                <a:gd name="connsiteX2" fmla="*/ 576694 w 576694"/>
                <a:gd name="connsiteY2" fmla="*/ 346016 h 346016"/>
                <a:gd name="connsiteX3" fmla="*/ 0 w 576694"/>
                <a:gd name="connsiteY3" fmla="*/ 346016 h 346016"/>
                <a:gd name="connsiteX4" fmla="*/ 0 w 576694"/>
                <a:gd name="connsiteY4" fmla="*/ 0 h 34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694" h="346016">
                  <a:moveTo>
                    <a:pt x="0" y="0"/>
                  </a:moveTo>
                  <a:lnTo>
                    <a:pt x="576694" y="0"/>
                  </a:lnTo>
                  <a:lnTo>
                    <a:pt x="576694" y="346016"/>
                  </a:lnTo>
                  <a:lnTo>
                    <a:pt x="0" y="34601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700" dirty="0" smtClean="0">
                  <a:solidFill>
                    <a:schemeClr val="tx1"/>
                  </a:solidFill>
                </a:rPr>
                <a:t>dental</a:t>
              </a:r>
              <a:endParaRPr lang="en-AU" sz="7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98" name="Group 697"/>
          <p:cNvGrpSpPr/>
          <p:nvPr/>
        </p:nvGrpSpPr>
        <p:grpSpPr>
          <a:xfrm>
            <a:off x="8365300" y="2635895"/>
            <a:ext cx="576694" cy="1153388"/>
            <a:chOff x="8335735" y="34262"/>
            <a:chExt cx="576694" cy="1557074"/>
          </a:xfrm>
        </p:grpSpPr>
        <p:sp>
          <p:nvSpPr>
            <p:cNvPr id="699" name="Freeform 698"/>
            <p:cNvSpPr/>
            <p:nvPr/>
          </p:nvSpPr>
          <p:spPr>
            <a:xfrm>
              <a:off x="8335735" y="34262"/>
              <a:ext cx="576694" cy="346016"/>
            </a:xfrm>
            <a:custGeom>
              <a:avLst/>
              <a:gdLst>
                <a:gd name="connsiteX0" fmla="*/ 0 w 576694"/>
                <a:gd name="connsiteY0" fmla="*/ 0 h 346016"/>
                <a:gd name="connsiteX1" fmla="*/ 576694 w 576694"/>
                <a:gd name="connsiteY1" fmla="*/ 0 h 346016"/>
                <a:gd name="connsiteX2" fmla="*/ 576694 w 576694"/>
                <a:gd name="connsiteY2" fmla="*/ 346016 h 346016"/>
                <a:gd name="connsiteX3" fmla="*/ 0 w 576694"/>
                <a:gd name="connsiteY3" fmla="*/ 346016 h 346016"/>
                <a:gd name="connsiteX4" fmla="*/ 0 w 576694"/>
                <a:gd name="connsiteY4" fmla="*/ 0 h 34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694" h="346016">
                  <a:moveTo>
                    <a:pt x="0" y="0"/>
                  </a:moveTo>
                  <a:lnTo>
                    <a:pt x="576694" y="0"/>
                  </a:lnTo>
                  <a:lnTo>
                    <a:pt x="576694" y="346016"/>
                  </a:lnTo>
                  <a:lnTo>
                    <a:pt x="0" y="34601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700" dirty="0" smtClean="0">
                  <a:solidFill>
                    <a:schemeClr val="tx1"/>
                  </a:solidFill>
                </a:rPr>
                <a:t>Health tracking</a:t>
              </a:r>
              <a:endParaRPr lang="en-AU" sz="700" kern="1200" dirty="0">
                <a:solidFill>
                  <a:schemeClr val="tx1"/>
                </a:solidFill>
              </a:endParaRPr>
            </a:p>
          </p:txBody>
        </p:sp>
        <p:sp>
          <p:nvSpPr>
            <p:cNvPr id="700" name="Freeform 699"/>
            <p:cNvSpPr/>
            <p:nvPr/>
          </p:nvSpPr>
          <p:spPr>
            <a:xfrm>
              <a:off x="8335735" y="437948"/>
              <a:ext cx="576694" cy="346016"/>
            </a:xfrm>
            <a:custGeom>
              <a:avLst/>
              <a:gdLst>
                <a:gd name="connsiteX0" fmla="*/ 0 w 576694"/>
                <a:gd name="connsiteY0" fmla="*/ 0 h 346016"/>
                <a:gd name="connsiteX1" fmla="*/ 576694 w 576694"/>
                <a:gd name="connsiteY1" fmla="*/ 0 h 346016"/>
                <a:gd name="connsiteX2" fmla="*/ 576694 w 576694"/>
                <a:gd name="connsiteY2" fmla="*/ 346016 h 346016"/>
                <a:gd name="connsiteX3" fmla="*/ 0 w 576694"/>
                <a:gd name="connsiteY3" fmla="*/ 346016 h 346016"/>
                <a:gd name="connsiteX4" fmla="*/ 0 w 576694"/>
                <a:gd name="connsiteY4" fmla="*/ 0 h 34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694" h="346016">
                  <a:moveTo>
                    <a:pt x="0" y="0"/>
                  </a:moveTo>
                  <a:lnTo>
                    <a:pt x="576694" y="0"/>
                  </a:lnTo>
                  <a:lnTo>
                    <a:pt x="576694" y="346016"/>
                  </a:lnTo>
                  <a:lnTo>
                    <a:pt x="0" y="34601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700" dirty="0" smtClean="0">
                  <a:solidFill>
                    <a:schemeClr val="tx1"/>
                  </a:solidFill>
                </a:rPr>
                <a:t>sports</a:t>
              </a:r>
              <a:endParaRPr lang="en-AU" sz="700" kern="1200" dirty="0">
                <a:solidFill>
                  <a:schemeClr val="tx1"/>
                </a:solidFill>
              </a:endParaRPr>
            </a:p>
          </p:txBody>
        </p:sp>
        <p:sp>
          <p:nvSpPr>
            <p:cNvPr id="701" name="Freeform 700"/>
            <p:cNvSpPr/>
            <p:nvPr/>
          </p:nvSpPr>
          <p:spPr>
            <a:xfrm>
              <a:off x="8335735" y="841634"/>
              <a:ext cx="576694" cy="346016"/>
            </a:xfrm>
            <a:custGeom>
              <a:avLst/>
              <a:gdLst>
                <a:gd name="connsiteX0" fmla="*/ 0 w 576694"/>
                <a:gd name="connsiteY0" fmla="*/ 0 h 346016"/>
                <a:gd name="connsiteX1" fmla="*/ 576694 w 576694"/>
                <a:gd name="connsiteY1" fmla="*/ 0 h 346016"/>
                <a:gd name="connsiteX2" fmla="*/ 576694 w 576694"/>
                <a:gd name="connsiteY2" fmla="*/ 346016 h 346016"/>
                <a:gd name="connsiteX3" fmla="*/ 0 w 576694"/>
                <a:gd name="connsiteY3" fmla="*/ 346016 h 346016"/>
                <a:gd name="connsiteX4" fmla="*/ 0 w 576694"/>
                <a:gd name="connsiteY4" fmla="*/ 0 h 34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694" h="346016">
                  <a:moveTo>
                    <a:pt x="0" y="0"/>
                  </a:moveTo>
                  <a:lnTo>
                    <a:pt x="576694" y="0"/>
                  </a:lnTo>
                  <a:lnTo>
                    <a:pt x="576694" y="346016"/>
                  </a:lnTo>
                  <a:lnTo>
                    <a:pt x="0" y="34601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700" dirty="0" smtClean="0">
                  <a:solidFill>
                    <a:schemeClr val="tx1"/>
                  </a:solidFill>
                </a:rPr>
                <a:t>meditation</a:t>
              </a:r>
              <a:endParaRPr lang="en-AU" sz="700" kern="1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702" name="Freeform 701"/>
            <p:cNvSpPr/>
            <p:nvPr/>
          </p:nvSpPr>
          <p:spPr>
            <a:xfrm>
              <a:off x="8335735" y="1245320"/>
              <a:ext cx="576694" cy="346016"/>
            </a:xfrm>
            <a:custGeom>
              <a:avLst/>
              <a:gdLst>
                <a:gd name="connsiteX0" fmla="*/ 0 w 576694"/>
                <a:gd name="connsiteY0" fmla="*/ 0 h 346016"/>
                <a:gd name="connsiteX1" fmla="*/ 576694 w 576694"/>
                <a:gd name="connsiteY1" fmla="*/ 0 h 346016"/>
                <a:gd name="connsiteX2" fmla="*/ 576694 w 576694"/>
                <a:gd name="connsiteY2" fmla="*/ 346016 h 346016"/>
                <a:gd name="connsiteX3" fmla="*/ 0 w 576694"/>
                <a:gd name="connsiteY3" fmla="*/ 346016 h 346016"/>
                <a:gd name="connsiteX4" fmla="*/ 0 w 576694"/>
                <a:gd name="connsiteY4" fmla="*/ 0 h 34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694" h="346016">
                  <a:moveTo>
                    <a:pt x="0" y="0"/>
                  </a:moveTo>
                  <a:lnTo>
                    <a:pt x="576694" y="0"/>
                  </a:lnTo>
                  <a:lnTo>
                    <a:pt x="576694" y="346016"/>
                  </a:lnTo>
                  <a:lnTo>
                    <a:pt x="0" y="34601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700" dirty="0" smtClean="0">
                  <a:solidFill>
                    <a:schemeClr val="tx1"/>
                  </a:solidFill>
                </a:rPr>
                <a:t>Carer support</a:t>
              </a:r>
              <a:endParaRPr lang="en-AU" sz="7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703" name="TextBox 702"/>
          <p:cNvSpPr txBox="1"/>
          <p:nvPr/>
        </p:nvSpPr>
        <p:spPr>
          <a:xfrm>
            <a:off x="4419160" y="306159"/>
            <a:ext cx="3781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overview, event or series</a:t>
            </a:r>
            <a:endParaRPr lang="en-AU" dirty="0"/>
          </a:p>
        </p:txBody>
      </p:sp>
      <p:sp>
        <p:nvSpPr>
          <p:cNvPr id="705" name="Freeform 704"/>
          <p:cNvSpPr/>
          <p:nvPr/>
        </p:nvSpPr>
        <p:spPr>
          <a:xfrm>
            <a:off x="376566" y="1911707"/>
            <a:ext cx="6110525" cy="256308"/>
          </a:xfrm>
          <a:custGeom>
            <a:avLst/>
            <a:gdLst>
              <a:gd name="connsiteX0" fmla="*/ 0 w 576694"/>
              <a:gd name="connsiteY0" fmla="*/ 0 h 346016"/>
              <a:gd name="connsiteX1" fmla="*/ 576694 w 576694"/>
              <a:gd name="connsiteY1" fmla="*/ 0 h 346016"/>
              <a:gd name="connsiteX2" fmla="*/ 576694 w 576694"/>
              <a:gd name="connsiteY2" fmla="*/ 346016 h 346016"/>
              <a:gd name="connsiteX3" fmla="*/ 0 w 576694"/>
              <a:gd name="connsiteY3" fmla="*/ 346016 h 346016"/>
              <a:gd name="connsiteX4" fmla="*/ 0 w 576694"/>
              <a:gd name="connsiteY4" fmla="*/ 0 h 34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694" h="346016">
                <a:moveTo>
                  <a:pt x="0" y="0"/>
                </a:moveTo>
                <a:lnTo>
                  <a:pt x="576694" y="0"/>
                </a:lnTo>
                <a:lnTo>
                  <a:pt x="576694" y="346016"/>
                </a:lnTo>
                <a:lnTo>
                  <a:pt x="0" y="346016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700" dirty="0" smtClean="0">
                <a:solidFill>
                  <a:schemeClr val="tx1"/>
                </a:solidFill>
              </a:rPr>
              <a:t>physio</a:t>
            </a:r>
            <a:endParaRPr lang="en-AU" sz="700" kern="1200" dirty="0">
              <a:solidFill>
                <a:schemeClr val="tx1"/>
              </a:solidFill>
            </a:endParaRPr>
          </a:p>
        </p:txBody>
      </p:sp>
      <p:sp>
        <p:nvSpPr>
          <p:cNvPr id="706" name="Freeform 705"/>
          <p:cNvSpPr/>
          <p:nvPr/>
        </p:nvSpPr>
        <p:spPr>
          <a:xfrm>
            <a:off x="1738154" y="1580036"/>
            <a:ext cx="5458582" cy="256308"/>
          </a:xfrm>
          <a:custGeom>
            <a:avLst/>
            <a:gdLst>
              <a:gd name="connsiteX0" fmla="*/ 0 w 576694"/>
              <a:gd name="connsiteY0" fmla="*/ 0 h 346016"/>
              <a:gd name="connsiteX1" fmla="*/ 576694 w 576694"/>
              <a:gd name="connsiteY1" fmla="*/ 0 h 346016"/>
              <a:gd name="connsiteX2" fmla="*/ 576694 w 576694"/>
              <a:gd name="connsiteY2" fmla="*/ 346016 h 346016"/>
              <a:gd name="connsiteX3" fmla="*/ 0 w 576694"/>
              <a:gd name="connsiteY3" fmla="*/ 346016 h 346016"/>
              <a:gd name="connsiteX4" fmla="*/ 0 w 576694"/>
              <a:gd name="connsiteY4" fmla="*/ 0 h 34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694" h="346016">
                <a:moveTo>
                  <a:pt x="0" y="0"/>
                </a:moveTo>
                <a:lnTo>
                  <a:pt x="576694" y="0"/>
                </a:lnTo>
                <a:lnTo>
                  <a:pt x="576694" y="346016"/>
                </a:lnTo>
                <a:lnTo>
                  <a:pt x="0" y="346016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700" kern="1200" dirty="0" smtClean="0">
                <a:solidFill>
                  <a:schemeClr val="tx1"/>
                </a:solidFill>
              </a:rPr>
              <a:t>Surgery</a:t>
            </a:r>
            <a:endParaRPr lang="en-AU" sz="700" kern="1200" dirty="0">
              <a:solidFill>
                <a:schemeClr val="tx1"/>
              </a:solidFill>
            </a:endParaRPr>
          </a:p>
        </p:txBody>
      </p:sp>
      <p:pic>
        <p:nvPicPr>
          <p:cNvPr id="707" name="Picture 706" descr="NET2391 MEMORY Timeline_a_6.ep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72" t="-10465" r="2933" b="14408"/>
          <a:stretch/>
        </p:blipFill>
        <p:spPr>
          <a:xfrm>
            <a:off x="3753974" y="4068015"/>
            <a:ext cx="2106291" cy="276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48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3"/>
          <a:stretch/>
        </p:blipFill>
        <p:spPr>
          <a:xfrm>
            <a:off x="2908141" y="1940275"/>
            <a:ext cx="5233737" cy="392530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65"/>
            <a:ext cx="3207950" cy="208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07"/>
          <a:stretch/>
        </p:blipFill>
        <p:spPr bwMode="auto">
          <a:xfrm>
            <a:off x="3139535" y="116628"/>
            <a:ext cx="2743908" cy="210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9667" y="3412271"/>
            <a:ext cx="1048215" cy="490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4679793" y="1239253"/>
            <a:ext cx="1227712" cy="701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42544" y="1239253"/>
            <a:ext cx="1027223" cy="338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6" t="1" b="47932"/>
          <a:stretch/>
        </p:blipFill>
        <p:spPr bwMode="auto">
          <a:xfrm>
            <a:off x="5883443" y="197391"/>
            <a:ext cx="3616158" cy="1008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93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289" y="306994"/>
            <a:ext cx="2187230" cy="832831"/>
          </a:xfrm>
          <a:prstGeom prst="rect">
            <a:avLst/>
          </a:prstGeom>
        </p:spPr>
      </p:pic>
      <p:pic>
        <p:nvPicPr>
          <p:cNvPr id="4" name="Picture 3" descr="IMG_9938-rt bw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IMG_0002 BW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2695573" y="878786"/>
            <a:ext cx="4333887" cy="3046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U" sz="5000" dirty="0">
              <a:solidFill>
                <a:srgbClr val="2CBDB7"/>
              </a:solidFill>
              <a:ea typeface="+mn-ea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57460" y="723409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AU" sz="4000" dirty="0" smtClean="0">
                <a:solidFill>
                  <a:srgbClr val="2CBD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lifetime </a:t>
            </a:r>
          </a:p>
          <a:p>
            <a:pPr algn="ctr"/>
            <a:r>
              <a:rPr lang="en-AU" sz="4000" dirty="0" smtClean="0">
                <a:solidFill>
                  <a:srgbClr val="2CBD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</a:t>
            </a:r>
            <a:r>
              <a:rPr lang="en-AU" sz="4000" dirty="0">
                <a:solidFill>
                  <a:srgbClr val="2CBD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 </a:t>
            </a:r>
            <a:endParaRPr lang="en-AU" sz="4000" dirty="0" smtClean="0">
              <a:solidFill>
                <a:srgbClr val="2CBD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AU" sz="4000" dirty="0" smtClean="0">
                <a:solidFill>
                  <a:srgbClr val="2CBD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hands of patients and </a:t>
            </a:r>
          </a:p>
          <a:p>
            <a:pPr algn="ctr"/>
            <a:r>
              <a:rPr lang="en-AU" sz="4000" dirty="0" smtClean="0">
                <a:solidFill>
                  <a:srgbClr val="2CBD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families</a:t>
            </a:r>
            <a:endParaRPr lang="en-AU" sz="4000" dirty="0">
              <a:solidFill>
                <a:srgbClr val="2CBD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MEMORY-BG.pn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0541"/>
          <a:stretch/>
        </p:blipFill>
        <p:spPr>
          <a:xfrm>
            <a:off x="0" y="4837668"/>
            <a:ext cx="9144000" cy="202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48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9" y="306994"/>
            <a:ext cx="2187230" cy="832831"/>
          </a:xfrm>
          <a:prstGeom prst="rect">
            <a:avLst/>
          </a:prstGeom>
        </p:spPr>
      </p:pic>
      <p:pic>
        <p:nvPicPr>
          <p:cNvPr id="4" name="Picture 3" descr="IMG_9938-rt bw.jpg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878"/>
          <a:stretch/>
        </p:blipFill>
        <p:spPr bwMode="auto">
          <a:xfrm rot="21352233">
            <a:off x="2420651" y="3151232"/>
            <a:ext cx="4471139" cy="1360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http://www.flexpert.be/images/PMtriangl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pic>
        <p:nvPicPr>
          <p:cNvPr id="7" name="Picture 6" descr="MEMORY-BG.pn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0541"/>
          <a:stretch/>
        </p:blipFill>
        <p:spPr>
          <a:xfrm>
            <a:off x="0" y="4837668"/>
            <a:ext cx="9144000" cy="202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8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EMORY-BG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0541"/>
          <a:stretch/>
        </p:blipFill>
        <p:spPr>
          <a:xfrm>
            <a:off x="0" y="4837668"/>
            <a:ext cx="9144000" cy="20203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289" y="306994"/>
            <a:ext cx="2187230" cy="832831"/>
          </a:xfrm>
          <a:prstGeom prst="rect">
            <a:avLst/>
          </a:prstGeom>
        </p:spPr>
      </p:pic>
      <p:pic>
        <p:nvPicPr>
          <p:cNvPr id="2" name="Picture 1" descr="IMG_0063_bw.psd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418289" y="4522040"/>
            <a:ext cx="5557768" cy="1093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5000" dirty="0" smtClean="0">
                <a:solidFill>
                  <a:srgbClr val="2CBDB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Strategy Refresh</a:t>
            </a:r>
            <a:endParaRPr lang="en-AU" sz="5000" dirty="0">
              <a:solidFill>
                <a:srgbClr val="2CBDB7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 descr="SCHN-LOGO-STACKED-REV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75" y="13093"/>
            <a:ext cx="2186852" cy="108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96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649705"/>
            <a:ext cx="9209817" cy="5486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6352652" y="4701389"/>
            <a:ext cx="790575" cy="48577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Oval 6"/>
          <p:cNvSpPr/>
          <p:nvPr/>
        </p:nvSpPr>
        <p:spPr>
          <a:xfrm>
            <a:off x="5107030" y="1037293"/>
            <a:ext cx="1112795" cy="72779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Oval 7"/>
          <p:cNvSpPr/>
          <p:nvPr/>
        </p:nvSpPr>
        <p:spPr>
          <a:xfrm>
            <a:off x="4712677" y="1953430"/>
            <a:ext cx="864158" cy="76394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Oval 8"/>
          <p:cNvSpPr/>
          <p:nvPr/>
        </p:nvSpPr>
        <p:spPr>
          <a:xfrm>
            <a:off x="4985339" y="5125250"/>
            <a:ext cx="847725" cy="69532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Oval 9"/>
          <p:cNvSpPr/>
          <p:nvPr/>
        </p:nvSpPr>
        <p:spPr>
          <a:xfrm>
            <a:off x="3435423" y="4281885"/>
            <a:ext cx="1169484" cy="847723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Oval 10"/>
          <p:cNvSpPr/>
          <p:nvPr/>
        </p:nvSpPr>
        <p:spPr>
          <a:xfrm>
            <a:off x="5576835" y="1765088"/>
            <a:ext cx="739743" cy="56924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Oval 11"/>
          <p:cNvSpPr/>
          <p:nvPr/>
        </p:nvSpPr>
        <p:spPr>
          <a:xfrm>
            <a:off x="7143228" y="4701389"/>
            <a:ext cx="1140200" cy="935605"/>
          </a:xfrm>
          <a:prstGeom prst="ellipse">
            <a:avLst/>
          </a:prstGeom>
          <a:noFill/>
          <a:ln w="76200">
            <a:solidFill>
              <a:srgbClr val="2CBD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" name="Oval 12"/>
          <p:cNvSpPr/>
          <p:nvPr/>
        </p:nvSpPr>
        <p:spPr>
          <a:xfrm>
            <a:off x="3081754" y="5161163"/>
            <a:ext cx="763675" cy="49133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223838" y="142875"/>
            <a:ext cx="8059589" cy="669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400" rtl="0" eaLnBrk="1" latinLnBrk="0" hangingPunct="1">
              <a:spcBef>
                <a:spcPct val="0"/>
              </a:spcBef>
              <a:buFontTx/>
              <a:buNone/>
              <a:defRPr lang="en-US" sz="3300" b="0" i="0" kern="1200">
                <a:solidFill>
                  <a:schemeClr val="bg1"/>
                </a:solidFill>
                <a:effectLst/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algn="l"/>
            <a:r>
              <a:rPr lang="en-US" sz="3200" dirty="0" smtClean="0">
                <a:solidFill>
                  <a:srgbClr val="CF1D5F"/>
                </a:solidFill>
                <a:latin typeface="Gill Sans"/>
                <a:cs typeface="Gill Sans"/>
              </a:rPr>
              <a:t>MEMORY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43437" y="812800"/>
            <a:ext cx="1820155" cy="4886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51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113" y="138941"/>
            <a:ext cx="824445" cy="1713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85516348"/>
              </p:ext>
            </p:extLst>
          </p:nvPr>
        </p:nvGraphicFramePr>
        <p:xfrm>
          <a:off x="818147" y="1058779"/>
          <a:ext cx="7583931" cy="5261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1548" y="-1"/>
            <a:ext cx="5982452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2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SC_0448_2 bw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7" name="Picture 6" descr="SCHF PHYSIO 2012-02-14 378 L2_bw.psd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1918385" y="395321"/>
            <a:ext cx="3752888" cy="2023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AU" sz="360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Partner focussed</a:t>
            </a:r>
          </a:p>
          <a:p>
            <a:pPr>
              <a:lnSpc>
                <a:spcPct val="80000"/>
              </a:lnSpc>
            </a:pPr>
            <a:r>
              <a:rPr lang="en-AU" sz="360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</a:t>
            </a:r>
          </a:p>
          <a:p>
            <a:pPr>
              <a:lnSpc>
                <a:spcPct val="80000"/>
              </a:lnSpc>
            </a:pPr>
            <a:r>
              <a:rPr lang="en-AU" sz="36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</a:t>
            </a:r>
            <a:r>
              <a:rPr lang="en-AU" sz="360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lexibility</a:t>
            </a:r>
            <a:endParaRPr lang="en-AU" sz="3600" dirty="0">
              <a:solidFill>
                <a:schemeClr val="accent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 descr="MEMORY-BG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0541"/>
          <a:stretch/>
        </p:blipFill>
        <p:spPr>
          <a:xfrm>
            <a:off x="0" y="4837668"/>
            <a:ext cx="9144000" cy="202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73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 txBox="1">
            <a:spLocks/>
          </p:cNvSpPr>
          <p:nvPr/>
        </p:nvSpPr>
        <p:spPr bwMode="auto">
          <a:xfrm>
            <a:off x="755650" y="869256"/>
            <a:ext cx="4248150" cy="3511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 typeface="Arial" charset="0"/>
              <a:buNone/>
            </a:pPr>
            <a:endParaRPr lang="en-IE" altLang="en-US" sz="1200" u="sng" dirty="0">
              <a:solidFill>
                <a:srgbClr val="474746"/>
              </a:solidFill>
              <a:latin typeface="Calibri" pitchFamily="34" charset="0"/>
            </a:endParaRPr>
          </a:p>
          <a:p>
            <a:pPr eaLnBrk="1" hangingPunct="1">
              <a:spcAft>
                <a:spcPct val="0"/>
              </a:spcAft>
              <a:buClrTx/>
              <a:buSzTx/>
              <a:buFont typeface="Arial" charset="0"/>
              <a:buNone/>
            </a:pPr>
            <a:endParaRPr lang="en-IE" altLang="en-US" sz="1200" u="sng" dirty="0">
              <a:solidFill>
                <a:srgbClr val="474746"/>
              </a:solidFill>
              <a:latin typeface="Calibri" pitchFamily="34" charset="0"/>
            </a:endParaRPr>
          </a:p>
          <a:p>
            <a:pPr eaLnBrk="1" hangingPunct="1">
              <a:spcAft>
                <a:spcPct val="0"/>
              </a:spcAft>
              <a:buClrTx/>
              <a:buSzTx/>
              <a:buFont typeface="Arial" charset="0"/>
              <a:buNone/>
            </a:pPr>
            <a:endParaRPr lang="en-IE" altLang="en-US" sz="1200" u="sng" dirty="0">
              <a:solidFill>
                <a:srgbClr val="474746"/>
              </a:solidFill>
              <a:latin typeface="Calibri" pitchFamily="34" charset="0"/>
            </a:endParaRPr>
          </a:p>
          <a:p>
            <a:pPr eaLnBrk="1" hangingPunct="1">
              <a:spcAft>
                <a:spcPct val="0"/>
              </a:spcAft>
              <a:buClrTx/>
              <a:buSzTx/>
              <a:buFont typeface="Arial" charset="0"/>
              <a:buChar char="•"/>
            </a:pPr>
            <a:endParaRPr lang="en-US" altLang="en-US" sz="1050" dirty="0">
              <a:solidFill>
                <a:srgbClr val="474746"/>
              </a:solidFill>
              <a:latin typeface="Verdana" pitchFamily="34" charset="0"/>
            </a:endParaRPr>
          </a:p>
          <a:p>
            <a:pPr eaLnBrk="1" hangingPunct="1">
              <a:spcAft>
                <a:spcPct val="0"/>
              </a:spcAft>
              <a:buClrTx/>
              <a:buSzTx/>
              <a:buFont typeface="Arial" charset="0"/>
              <a:buChar char="•"/>
            </a:pPr>
            <a:endParaRPr lang="en-US" altLang="en-US" sz="1050" dirty="0">
              <a:solidFill>
                <a:srgbClr val="474746"/>
              </a:solidFill>
              <a:latin typeface="Verdana" pitchFamily="34" charset="0"/>
            </a:endParaRPr>
          </a:p>
          <a:p>
            <a:pPr eaLnBrk="1" hangingPunct="1">
              <a:spcAft>
                <a:spcPct val="0"/>
              </a:spcAft>
              <a:buClrTx/>
              <a:buSzTx/>
              <a:buFont typeface="Arial" charset="0"/>
              <a:buChar char="•"/>
            </a:pPr>
            <a:endParaRPr lang="en-US" altLang="en-US" sz="1050" dirty="0">
              <a:solidFill>
                <a:srgbClr val="474746"/>
              </a:solidFill>
              <a:latin typeface="Verdana" pitchFamily="34" charset="0"/>
            </a:endParaRPr>
          </a:p>
          <a:p>
            <a:pPr eaLnBrk="1" hangingPunct="1">
              <a:spcAft>
                <a:spcPct val="0"/>
              </a:spcAft>
              <a:buClrTx/>
              <a:buSzTx/>
              <a:buFont typeface="Arial" charset="0"/>
              <a:buChar char="•"/>
            </a:pPr>
            <a:endParaRPr lang="en-US" altLang="en-US" sz="1050" dirty="0">
              <a:solidFill>
                <a:srgbClr val="474746"/>
              </a:solidFill>
              <a:latin typeface="Verdana" pitchFamily="34" charset="0"/>
            </a:endParaRPr>
          </a:p>
          <a:p>
            <a:pPr eaLnBrk="1" hangingPunct="1">
              <a:spcAft>
                <a:spcPct val="0"/>
              </a:spcAft>
              <a:buClrTx/>
              <a:buSzTx/>
              <a:buFont typeface="Arial" charset="0"/>
              <a:buChar char="•"/>
            </a:pPr>
            <a:endParaRPr lang="en-US" altLang="en-US" sz="1050" dirty="0">
              <a:solidFill>
                <a:srgbClr val="474746"/>
              </a:solidFill>
              <a:latin typeface="Verdana" pitchFamily="34" charset="0"/>
            </a:endParaRPr>
          </a:p>
          <a:p>
            <a:pPr eaLnBrk="1" hangingPunct="1">
              <a:spcAft>
                <a:spcPct val="0"/>
              </a:spcAft>
              <a:buClrTx/>
              <a:buSzTx/>
              <a:buFont typeface="Arial" charset="0"/>
              <a:buChar char="•"/>
            </a:pPr>
            <a:endParaRPr lang="en-US" altLang="en-US" sz="1050" dirty="0">
              <a:solidFill>
                <a:srgbClr val="474746"/>
              </a:solidFill>
              <a:latin typeface="Verdana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37669" y="93261"/>
            <a:ext cx="6511925" cy="826109"/>
          </a:xfrm>
        </p:spPr>
        <p:txBody>
          <a:bodyPr>
            <a:normAutofit fontScale="90000"/>
          </a:bodyPr>
          <a:lstStyle/>
          <a:p>
            <a:r>
              <a:rPr lang="en-I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ROI for </a:t>
            </a:r>
            <a:r>
              <a:rPr lang="en-A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Patient Portal</a:t>
            </a:r>
            <a:r>
              <a:rPr lang="en-AU" sz="2800" dirty="0"/>
              <a:t/>
            </a:r>
            <a:br>
              <a:rPr lang="en-AU" sz="2800" dirty="0"/>
            </a:br>
            <a:endParaRPr lang="en-IE" sz="2800" dirty="0">
              <a:latin typeface="Gill Sans"/>
              <a:cs typeface="Gill Sans"/>
            </a:endParaRPr>
          </a:p>
        </p:txBody>
      </p:sp>
      <p:sp>
        <p:nvSpPr>
          <p:cNvPr id="17412" name="TextBox 2"/>
          <p:cNvSpPr txBox="1">
            <a:spLocks noChangeArrowheads="1"/>
          </p:cNvSpPr>
          <p:nvPr/>
        </p:nvSpPr>
        <p:spPr bwMode="auto">
          <a:xfrm>
            <a:off x="584575" y="848674"/>
            <a:ext cx="5256584" cy="408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IE" altLang="en-US" sz="1800" dirty="0" smtClean="0">
                <a:solidFill>
                  <a:srgbClr val="47474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Shared Care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IE" altLang="en-US" sz="1800" dirty="0">
              <a:solidFill>
                <a:srgbClr val="474746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IE" altLang="en-US" sz="1800" dirty="0" smtClean="0">
                <a:solidFill>
                  <a:srgbClr val="47474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Education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IE" altLang="en-US" sz="1800" dirty="0">
              <a:solidFill>
                <a:srgbClr val="474746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IE" altLang="en-US" sz="1800" dirty="0" smtClean="0">
                <a:solidFill>
                  <a:srgbClr val="47474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Work-flow</a:t>
            </a:r>
            <a:endParaRPr lang="en-IE" altLang="en-US" sz="1800" dirty="0">
              <a:solidFill>
                <a:srgbClr val="474746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IE" altLang="en-US" sz="1800" dirty="0">
              <a:solidFill>
                <a:srgbClr val="474746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IE" altLang="en-US" sz="1800" dirty="0">
                <a:solidFill>
                  <a:srgbClr val="47474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Real-time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IE" altLang="en-US" sz="1800" dirty="0">
              <a:solidFill>
                <a:srgbClr val="474746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IE" altLang="en-US" sz="1800" dirty="0" smtClean="0">
                <a:solidFill>
                  <a:srgbClr val="47474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Patient surveys/PROMS/PREMS/PRMs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IE" altLang="en-US" sz="1800" dirty="0" smtClean="0">
              <a:solidFill>
                <a:srgbClr val="474746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IE" altLang="en-US" sz="1800" dirty="0" smtClean="0">
                <a:solidFill>
                  <a:srgbClr val="47474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Events between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IE" altLang="en-US" sz="1500" dirty="0">
              <a:solidFill>
                <a:srgbClr val="474746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IE" altLang="en-US" sz="1500" dirty="0">
              <a:solidFill>
                <a:srgbClr val="474746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IE" altLang="en-US" sz="1050" dirty="0">
              <a:solidFill>
                <a:srgbClr val="474746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IE" altLang="en-US" sz="1050" dirty="0">
              <a:solidFill>
                <a:srgbClr val="474746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IE" altLang="en-US" sz="1050" dirty="0">
              <a:solidFill>
                <a:srgbClr val="474746"/>
              </a:solidFill>
              <a:latin typeface="Calibri" pitchFamily="34" charset="0"/>
            </a:endParaRPr>
          </a:p>
        </p:txBody>
      </p:sp>
      <p:sp>
        <p:nvSpPr>
          <p:cNvPr id="2" name="Notched Right Arrow 1"/>
          <p:cNvSpPr/>
          <p:nvPr/>
        </p:nvSpPr>
        <p:spPr>
          <a:xfrm>
            <a:off x="5127143" y="1582503"/>
            <a:ext cx="863600" cy="432197"/>
          </a:xfrm>
          <a:prstGeom prst="notchedRightArrow">
            <a:avLst/>
          </a:prstGeom>
          <a:solidFill>
            <a:srgbClr val="0090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IE" sz="1350" dirty="0">
              <a:solidFill>
                <a:prstClr val="white"/>
              </a:solidFill>
            </a:endParaRPr>
          </a:p>
        </p:txBody>
      </p:sp>
      <p:sp>
        <p:nvSpPr>
          <p:cNvPr id="17414" name="TextBox 2"/>
          <p:cNvSpPr txBox="1">
            <a:spLocks noChangeArrowheads="1"/>
          </p:cNvSpPr>
          <p:nvPr/>
        </p:nvSpPr>
        <p:spPr bwMode="auto">
          <a:xfrm>
            <a:off x="6420823" y="869256"/>
            <a:ext cx="2551942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IE" altLang="en-US" sz="1800" dirty="0" smtClean="0">
                <a:solidFill>
                  <a:srgbClr val="47474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Safer care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IE" altLang="en-US" sz="1800" dirty="0">
              <a:solidFill>
                <a:srgbClr val="474746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IE" altLang="en-US" sz="1800" dirty="0" smtClean="0">
                <a:solidFill>
                  <a:srgbClr val="47474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Patient </a:t>
            </a:r>
            <a:r>
              <a:rPr lang="en-IE" altLang="en-US" sz="1800" dirty="0">
                <a:solidFill>
                  <a:srgbClr val="47474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Satisfaction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IE" altLang="en-US" sz="1800" dirty="0">
              <a:solidFill>
                <a:srgbClr val="474746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IE" altLang="en-US" sz="1800" dirty="0" smtClean="0">
                <a:solidFill>
                  <a:srgbClr val="47474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Staff Satisfaction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IE" altLang="en-US" sz="1800" dirty="0">
              <a:solidFill>
                <a:srgbClr val="474746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IE" altLang="en-US" sz="1800" dirty="0" smtClean="0">
                <a:solidFill>
                  <a:srgbClr val="47474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Better </a:t>
            </a:r>
            <a:r>
              <a:rPr lang="en-IE" altLang="en-US" sz="1800" dirty="0">
                <a:solidFill>
                  <a:srgbClr val="47474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Communication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IE" altLang="en-US" sz="1800" dirty="0">
              <a:solidFill>
                <a:srgbClr val="474746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IE" altLang="en-US" sz="1800" dirty="0" smtClean="0">
                <a:solidFill>
                  <a:srgbClr val="47474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Clinical Outcomes</a:t>
            </a:r>
            <a:endParaRPr lang="en-IE" altLang="en-US" sz="1800" dirty="0">
              <a:solidFill>
                <a:srgbClr val="474746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IE" altLang="en-US" sz="1800" dirty="0">
              <a:solidFill>
                <a:srgbClr val="474746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IE" altLang="en-US" sz="1800" dirty="0">
                <a:solidFill>
                  <a:srgbClr val="47474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Lower </a:t>
            </a:r>
            <a:r>
              <a:rPr lang="en-IE" altLang="en-US" sz="1800" dirty="0" smtClean="0">
                <a:solidFill>
                  <a:srgbClr val="47474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Readmissions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IE" altLang="en-US" sz="1800" dirty="0">
              <a:solidFill>
                <a:srgbClr val="474746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IE" altLang="en-US" sz="1800" dirty="0">
                <a:solidFill>
                  <a:srgbClr val="47474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</a:t>
            </a:r>
            <a:r>
              <a:rPr lang="en-IE" altLang="en-US" sz="1800" dirty="0" smtClean="0">
                <a:solidFill>
                  <a:srgbClr val="47474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evenue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IE" altLang="en-US" sz="1800" dirty="0">
              <a:solidFill>
                <a:srgbClr val="474746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IE" altLang="en-US" sz="1800" dirty="0" smtClean="0">
                <a:solidFill>
                  <a:srgbClr val="47474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Better use of resources</a:t>
            </a:r>
            <a:endParaRPr lang="en-IE" altLang="en-US" sz="1800" dirty="0">
              <a:solidFill>
                <a:srgbClr val="474746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IE" altLang="en-US" sz="1800" dirty="0">
              <a:solidFill>
                <a:srgbClr val="474746"/>
              </a:solidFill>
              <a:latin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IE" altLang="en-US" sz="1800" dirty="0">
              <a:solidFill>
                <a:srgbClr val="474746"/>
              </a:solidFill>
              <a:latin typeface="Arial" charset="0"/>
            </a:endParaRPr>
          </a:p>
        </p:txBody>
      </p:sp>
      <p:sp>
        <p:nvSpPr>
          <p:cNvPr id="8" name="Notched Right Arrow 7"/>
          <p:cNvSpPr/>
          <p:nvPr/>
        </p:nvSpPr>
        <p:spPr>
          <a:xfrm>
            <a:off x="5146676" y="2318293"/>
            <a:ext cx="865187" cy="432197"/>
          </a:xfrm>
          <a:prstGeom prst="notchedRightArrow">
            <a:avLst/>
          </a:prstGeom>
          <a:solidFill>
            <a:srgbClr val="0090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IE" sz="1350" dirty="0">
              <a:solidFill>
                <a:prstClr val="white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7928" y="2961618"/>
            <a:ext cx="914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433" y="4127644"/>
            <a:ext cx="4403558" cy="2516648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945787" y="5037511"/>
            <a:ext cx="8059589" cy="669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0" i="0" kern="1200" smtClean="0">
                <a:solidFill>
                  <a:srgbClr val="CF1D5F"/>
                </a:solidFill>
                <a:latin typeface="Gill Sans"/>
                <a:ea typeface="+mj-ea"/>
                <a:cs typeface="Gill Sans"/>
              </a:defRPr>
            </a:lvl1pPr>
          </a:lstStyle>
          <a:p>
            <a:pPr algn="ctr"/>
            <a:endParaRPr lang="en-AU" sz="5400" dirty="0"/>
          </a:p>
        </p:txBody>
      </p:sp>
    </p:spTree>
    <p:extLst>
      <p:ext uri="{BB962C8B-B14F-4D97-AF65-F5344CB8AC3E}">
        <p14:creationId xmlns:p14="http://schemas.microsoft.com/office/powerpoint/2010/main" val="64697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03" r="43596" b="31432"/>
          <a:stretch/>
        </p:blipFill>
        <p:spPr bwMode="auto">
          <a:xfrm>
            <a:off x="0" y="73855"/>
            <a:ext cx="3222171" cy="346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1" t="75504" r="55854"/>
          <a:stretch/>
        </p:blipFill>
        <p:spPr bwMode="auto">
          <a:xfrm>
            <a:off x="3698106" y="-199125"/>
            <a:ext cx="4898205" cy="2090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7145" y="3449446"/>
            <a:ext cx="43614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Concerns</a:t>
            </a:r>
          </a:p>
          <a:p>
            <a:pPr>
              <a:buClr>
                <a:schemeClr val="accent2"/>
              </a:buClr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</a:p>
          <a:p>
            <a:pPr>
              <a:buClr>
                <a:schemeClr val="accent2"/>
              </a:buClr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limits</a:t>
            </a:r>
          </a:p>
          <a:p>
            <a:pPr>
              <a:buClr>
                <a:schemeClr val="accent2"/>
              </a:buClr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ransition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4173799" y="1891770"/>
            <a:ext cx="514109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</a:pPr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Wants 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Parents/patients contribute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records option </a:t>
            </a:r>
          </a:p>
          <a:p>
            <a:r>
              <a:rPr lang="en-AU" sz="2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Summaries/results/meds</a:t>
            </a:r>
            <a:endParaRPr lang="en-AU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</a:t>
            </a:r>
            <a:r>
              <a:rPr lang="en-AU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details</a:t>
            </a:r>
          </a:p>
          <a:p>
            <a:r>
              <a:rPr lang="en-AU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AU" sz="2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chedule /Wait </a:t>
            </a:r>
            <a:r>
              <a:rPr lang="en-AU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times on hand</a:t>
            </a:r>
          </a:p>
          <a:p>
            <a:r>
              <a:rPr lang="en-AU" sz="2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control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 </a:t>
            </a:r>
          </a:p>
          <a:p>
            <a:r>
              <a:rPr lang="en-AU" sz="2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Maps</a:t>
            </a:r>
          </a:p>
          <a:p>
            <a:r>
              <a:rPr lang="en-AU" sz="2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</a:t>
            </a:r>
            <a:endParaRPr lang="en-AU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98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Memory">
      <a:dk1>
        <a:sysClr val="windowText" lastClr="000000"/>
      </a:dk1>
      <a:lt1>
        <a:sysClr val="window" lastClr="FFFFFF"/>
      </a:lt1>
      <a:dk2>
        <a:srgbClr val="1A3561"/>
      </a:dk2>
      <a:lt2>
        <a:srgbClr val="EEECE1"/>
      </a:lt2>
      <a:accent1>
        <a:srgbClr val="1A3561"/>
      </a:accent1>
      <a:accent2>
        <a:srgbClr val="CF1D5F"/>
      </a:accent2>
      <a:accent3>
        <a:srgbClr val="FBD008"/>
      </a:accent3>
      <a:accent4>
        <a:srgbClr val="2CBDB7"/>
      </a:accent4>
      <a:accent5>
        <a:srgbClr val="92C83E"/>
      </a:accent5>
      <a:accent6>
        <a:srgbClr val="7F7F7F"/>
      </a:accent6>
      <a:hlink>
        <a:srgbClr val="0000FF"/>
      </a:hlink>
      <a:folHlink>
        <a:srgbClr val="800080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Memory">
      <a:dk1>
        <a:sysClr val="windowText" lastClr="000000"/>
      </a:dk1>
      <a:lt1>
        <a:sysClr val="window" lastClr="FFFFFF"/>
      </a:lt1>
      <a:dk2>
        <a:srgbClr val="1A3561"/>
      </a:dk2>
      <a:lt2>
        <a:srgbClr val="EEECE1"/>
      </a:lt2>
      <a:accent1>
        <a:srgbClr val="1A3561"/>
      </a:accent1>
      <a:accent2>
        <a:srgbClr val="CF1D5F"/>
      </a:accent2>
      <a:accent3>
        <a:srgbClr val="FBD008"/>
      </a:accent3>
      <a:accent4>
        <a:srgbClr val="2CBDB7"/>
      </a:accent4>
      <a:accent5>
        <a:srgbClr val="92C83E"/>
      </a:accent5>
      <a:accent6>
        <a:srgbClr val="7F7F7F"/>
      </a:accent6>
      <a:hlink>
        <a:srgbClr val="0000FF"/>
      </a:hlink>
      <a:folHlink>
        <a:srgbClr val="800080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DA656443FE5F438AE8BC913CCF758C" ma:contentTypeVersion="2" ma:contentTypeDescription="Create a new document." ma:contentTypeScope="" ma:versionID="cd7e1bce223782c803dfa3ab76b8541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8167287484f3f9171d0e55a37e960cf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4ED7B6D-CAED-4610-B5A6-DF034DE54161}"/>
</file>

<file path=customXml/itemProps2.xml><?xml version="1.0" encoding="utf-8"?>
<ds:datastoreItem xmlns:ds="http://schemas.openxmlformats.org/officeDocument/2006/customXml" ds:itemID="{EEB3B5CF-EDD5-4221-8033-7901B493D30A}"/>
</file>

<file path=customXml/itemProps3.xml><?xml version="1.0" encoding="utf-8"?>
<ds:datastoreItem xmlns:ds="http://schemas.openxmlformats.org/officeDocument/2006/customXml" ds:itemID="{059BDC85-9F3C-4007-B623-C7D69084DE01}"/>
</file>

<file path=docProps/app.xml><?xml version="1.0" encoding="utf-8"?>
<Properties xmlns="http://schemas.openxmlformats.org/officeDocument/2006/extended-properties" xmlns:vt="http://schemas.openxmlformats.org/officeDocument/2006/docPropsVTypes">
  <TotalTime>3695</TotalTime>
  <Words>501</Words>
  <Application>Microsoft Office PowerPoint</Application>
  <PresentationFormat>On-screen Show (4:3)</PresentationFormat>
  <Paragraphs>261</Paragraphs>
  <Slides>30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Arial Unicode MS</vt:lpstr>
      <vt:lpstr>Arial</vt:lpstr>
      <vt:lpstr>Calibri</vt:lpstr>
      <vt:lpstr>Gill Sans</vt:lpstr>
      <vt:lpstr>Gill Sans Light</vt:lpstr>
      <vt:lpstr>Gill Sans MT</vt:lpstr>
      <vt:lpstr>Gill Sans MT (Body)</vt:lpstr>
      <vt:lpstr>ＭＳ Ｐゴシック</vt:lpstr>
      <vt:lpstr>Segoe UI Light</vt:lpstr>
      <vt:lpstr>Segoe UI Semibold</vt:lpstr>
      <vt:lpstr>Times New Roman</vt:lpstr>
      <vt:lpstr>Verdana</vt:lpstr>
      <vt:lpstr>1_Office Theme</vt:lpstr>
      <vt:lpstr>2_Office Theme</vt:lpstr>
      <vt:lpstr>PowerPoint Presentation</vt:lpstr>
      <vt:lpstr>What do Patients and Families want?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ROI for The Patient Portal </vt:lpstr>
      <vt:lpstr>PowerPoint Presentation</vt:lpstr>
      <vt:lpstr>PowerPoint Presentation</vt:lpstr>
      <vt:lpstr>PowerPoint Presentation</vt:lpstr>
      <vt:lpstr>Safety First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Possible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Remember me the patient is key - Cheryl McCullagh</dc:title>
  <dc:creator>Helen O'Hara</dc:creator>
  <cp:lastModifiedBy>cherylm mccullagh</cp:lastModifiedBy>
  <cp:revision>369</cp:revision>
  <dcterms:created xsi:type="dcterms:W3CDTF">2013-07-09T05:03:19Z</dcterms:created>
  <dcterms:modified xsi:type="dcterms:W3CDTF">2015-10-29T22:25:10Z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0x01010000DA656443FE5F438AE8BC913CCF758C</vt:lpwstr>
  </property>
</Properties>
</file>