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5"/>
  </p:notesMasterIdLst>
  <p:sldIdLst>
    <p:sldId id="564" r:id="rId3"/>
    <p:sldId id="565" r:id="rId4"/>
    <p:sldId id="566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351"/>
    <a:srgbClr val="98C34B"/>
    <a:srgbClr val="BDB255"/>
    <a:srgbClr val="006666"/>
    <a:srgbClr val="993366"/>
    <a:srgbClr val="D60093"/>
    <a:srgbClr val="02AFDD"/>
    <a:srgbClr val="E46750"/>
    <a:srgbClr val="67508F"/>
    <a:srgbClr val="9CA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885" autoAdjust="0"/>
  </p:normalViewPr>
  <p:slideViewPr>
    <p:cSldViewPr snapToGrid="0">
      <p:cViewPr varScale="1">
        <p:scale>
          <a:sx n="97" d="100"/>
          <a:sy n="97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7" Type="http://schemas.openxmlformats.org/officeDocument/2006/relationships/slide" Target="slides/slide5.xml"/><Relationship Id="rId20" Type="http://schemas.openxmlformats.org/officeDocument/2006/relationships/tableStyles" Target="tableStyles.xml"/><Relationship Id="rId16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AF119-B293-4568-A58B-AE4B878891C3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1702EAC2-215A-4EC0-AE5D-D4347CEF6F90}">
      <dgm:prSet phldrT="[Text]"/>
      <dgm:spPr/>
      <dgm:t>
        <a:bodyPr/>
        <a:lstStyle/>
        <a:p>
          <a:r>
            <a:rPr lang="en-AU" dirty="0" smtClean="0"/>
            <a:t>Relationship with Something Bigger </a:t>
          </a:r>
          <a:endParaRPr lang="en-AU" dirty="0"/>
        </a:p>
      </dgm:t>
    </dgm:pt>
    <dgm:pt modelId="{578AB963-AE3B-4EFD-A9CB-F20E28E394B6}" type="parTrans" cxnId="{FEE8AC3E-AF6D-44F1-934C-A55344C258A7}">
      <dgm:prSet/>
      <dgm:spPr/>
      <dgm:t>
        <a:bodyPr/>
        <a:lstStyle/>
        <a:p>
          <a:endParaRPr lang="en-AU"/>
        </a:p>
      </dgm:t>
    </dgm:pt>
    <dgm:pt modelId="{C5BB000B-8DD5-406D-B8C4-97F5D9352BA5}" type="sibTrans" cxnId="{FEE8AC3E-AF6D-44F1-934C-A55344C258A7}">
      <dgm:prSet/>
      <dgm:spPr/>
      <dgm:t>
        <a:bodyPr/>
        <a:lstStyle/>
        <a:p>
          <a:endParaRPr lang="en-AU"/>
        </a:p>
      </dgm:t>
    </dgm:pt>
    <dgm:pt modelId="{F9068897-D156-47A2-B9D0-7B9BEE89A363}">
      <dgm:prSet phldrT="[Text]"/>
      <dgm:spPr>
        <a:solidFill>
          <a:srgbClr val="BE8351"/>
        </a:solidFill>
      </dgm:spPr>
      <dgm:t>
        <a:bodyPr/>
        <a:lstStyle/>
        <a:p>
          <a:r>
            <a:rPr lang="en-AU" dirty="0" smtClean="0"/>
            <a:t>Relationships and Community</a:t>
          </a:r>
          <a:endParaRPr lang="en-AU" dirty="0"/>
        </a:p>
      </dgm:t>
    </dgm:pt>
    <dgm:pt modelId="{8061CE53-76EE-41DE-A7C1-4A2AE07443A2}" type="parTrans" cxnId="{747EF200-52F5-40DD-BC11-0FE585BB07FA}">
      <dgm:prSet/>
      <dgm:spPr/>
      <dgm:t>
        <a:bodyPr/>
        <a:lstStyle/>
        <a:p>
          <a:endParaRPr lang="en-AU"/>
        </a:p>
      </dgm:t>
    </dgm:pt>
    <dgm:pt modelId="{DFFA9098-9EB9-4CA6-85C2-11817F9BF4A7}" type="sibTrans" cxnId="{747EF200-52F5-40DD-BC11-0FE585BB07FA}">
      <dgm:prSet/>
      <dgm:spPr/>
      <dgm:t>
        <a:bodyPr/>
        <a:lstStyle/>
        <a:p>
          <a:endParaRPr lang="en-AU"/>
        </a:p>
      </dgm:t>
    </dgm:pt>
    <dgm:pt modelId="{8F92C8CF-CDF0-4F10-A5EF-810F9D0FD502}">
      <dgm:prSet phldrT="[Text]"/>
      <dgm:spPr/>
      <dgm:t>
        <a:bodyPr/>
        <a:lstStyle/>
        <a:p>
          <a:r>
            <a:rPr lang="en-AU" dirty="0" smtClean="0"/>
            <a:t>Real-time Practice</a:t>
          </a:r>
          <a:endParaRPr lang="en-AU" dirty="0"/>
        </a:p>
      </dgm:t>
    </dgm:pt>
    <dgm:pt modelId="{9D3512FD-2CF2-469A-B4CA-47C3BD8DAC1C}" type="parTrans" cxnId="{CD490659-9376-4095-811A-59206AFC2E7A}">
      <dgm:prSet/>
      <dgm:spPr/>
      <dgm:t>
        <a:bodyPr/>
        <a:lstStyle/>
        <a:p>
          <a:endParaRPr lang="en-AU"/>
        </a:p>
      </dgm:t>
    </dgm:pt>
    <dgm:pt modelId="{D9DF1B01-77D9-4E5F-931C-4BAF634A5653}" type="sibTrans" cxnId="{CD490659-9376-4095-811A-59206AFC2E7A}">
      <dgm:prSet/>
      <dgm:spPr/>
      <dgm:t>
        <a:bodyPr/>
        <a:lstStyle/>
        <a:p>
          <a:endParaRPr lang="en-AU"/>
        </a:p>
      </dgm:t>
    </dgm:pt>
    <dgm:pt modelId="{0619D508-3E6C-433D-8834-7F9A1485BDEB}">
      <dgm:prSet phldrT="[Text]"/>
      <dgm:spPr/>
      <dgm:t>
        <a:bodyPr/>
        <a:lstStyle/>
        <a:p>
          <a:r>
            <a:rPr lang="en-AU" dirty="0" smtClean="0"/>
            <a:t>Relationship with Yourself</a:t>
          </a:r>
          <a:endParaRPr lang="en-AU" dirty="0"/>
        </a:p>
      </dgm:t>
    </dgm:pt>
    <dgm:pt modelId="{7FB49A40-0B58-4FF5-B89F-6756DCDEF280}" type="parTrans" cxnId="{19C19CF6-F560-4550-B00D-01FFFDF55327}">
      <dgm:prSet/>
      <dgm:spPr/>
      <dgm:t>
        <a:bodyPr/>
        <a:lstStyle/>
        <a:p>
          <a:endParaRPr lang="en-AU"/>
        </a:p>
      </dgm:t>
    </dgm:pt>
    <dgm:pt modelId="{B5FB9800-D497-4E54-8206-73394F69DEE0}" type="sibTrans" cxnId="{19C19CF6-F560-4550-B00D-01FFFDF55327}">
      <dgm:prSet/>
      <dgm:spPr/>
      <dgm:t>
        <a:bodyPr/>
        <a:lstStyle/>
        <a:p>
          <a:endParaRPr lang="en-AU"/>
        </a:p>
      </dgm:t>
    </dgm:pt>
    <dgm:pt modelId="{0AA1AD21-7187-4B13-B9B6-8F0A6E2E7324}" type="pres">
      <dgm:prSet presAssocID="{17DAF119-B293-4568-A58B-AE4B878891C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04C3E-1D69-4897-AD1F-B0ABF3264DC1}" type="pres">
      <dgm:prSet presAssocID="{17DAF119-B293-4568-A58B-AE4B878891C3}" presName="comp1" presStyleCnt="0"/>
      <dgm:spPr/>
    </dgm:pt>
    <dgm:pt modelId="{37D24034-FFF3-4682-A5D1-A52CDD40F61D}" type="pres">
      <dgm:prSet presAssocID="{17DAF119-B293-4568-A58B-AE4B878891C3}" presName="circle1" presStyleLbl="node1" presStyleIdx="0" presStyleCnt="4"/>
      <dgm:spPr/>
      <dgm:t>
        <a:bodyPr/>
        <a:lstStyle/>
        <a:p>
          <a:endParaRPr lang="en-US"/>
        </a:p>
      </dgm:t>
    </dgm:pt>
    <dgm:pt modelId="{DDE68544-F53F-4D0A-8F77-E6D8E67F4AE5}" type="pres">
      <dgm:prSet presAssocID="{17DAF119-B293-4568-A58B-AE4B878891C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E3496-BC74-41CF-9859-B59BEE4DEDC6}" type="pres">
      <dgm:prSet presAssocID="{17DAF119-B293-4568-A58B-AE4B878891C3}" presName="comp2" presStyleCnt="0"/>
      <dgm:spPr/>
    </dgm:pt>
    <dgm:pt modelId="{02EB7A46-ECFB-4FD7-AEC7-46DBFFF15EA2}" type="pres">
      <dgm:prSet presAssocID="{17DAF119-B293-4568-A58B-AE4B878891C3}" presName="circle2" presStyleLbl="node1" presStyleIdx="1" presStyleCnt="4"/>
      <dgm:spPr/>
      <dgm:t>
        <a:bodyPr/>
        <a:lstStyle/>
        <a:p>
          <a:endParaRPr lang="en-AU"/>
        </a:p>
      </dgm:t>
    </dgm:pt>
    <dgm:pt modelId="{AF2BB06A-1209-4912-9AAE-76B045D5DDDA}" type="pres">
      <dgm:prSet presAssocID="{17DAF119-B293-4568-A58B-AE4B878891C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8E867B4-FE77-4CF4-BBD9-70018AD046AB}" type="pres">
      <dgm:prSet presAssocID="{17DAF119-B293-4568-A58B-AE4B878891C3}" presName="comp3" presStyleCnt="0"/>
      <dgm:spPr/>
    </dgm:pt>
    <dgm:pt modelId="{4774DBC7-3EEE-4817-B5C6-F6DBFF3C33D8}" type="pres">
      <dgm:prSet presAssocID="{17DAF119-B293-4568-A58B-AE4B878891C3}" presName="circle3" presStyleLbl="node1" presStyleIdx="2" presStyleCnt="4"/>
      <dgm:spPr/>
      <dgm:t>
        <a:bodyPr/>
        <a:lstStyle/>
        <a:p>
          <a:endParaRPr lang="en-AU"/>
        </a:p>
      </dgm:t>
    </dgm:pt>
    <dgm:pt modelId="{0A13C95B-0F39-4280-A476-E6BFEE737DEB}" type="pres">
      <dgm:prSet presAssocID="{17DAF119-B293-4568-A58B-AE4B878891C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094A46-09D3-4AAF-B6D3-A563F726DCA1}" type="pres">
      <dgm:prSet presAssocID="{17DAF119-B293-4568-A58B-AE4B878891C3}" presName="comp4" presStyleCnt="0"/>
      <dgm:spPr/>
    </dgm:pt>
    <dgm:pt modelId="{8CE2A106-5650-48DF-8ED2-23040F3A4728}" type="pres">
      <dgm:prSet presAssocID="{17DAF119-B293-4568-A58B-AE4B878891C3}" presName="circle4" presStyleLbl="node1" presStyleIdx="3" presStyleCnt="4"/>
      <dgm:spPr/>
      <dgm:t>
        <a:bodyPr/>
        <a:lstStyle/>
        <a:p>
          <a:endParaRPr lang="en-AU"/>
        </a:p>
      </dgm:t>
    </dgm:pt>
    <dgm:pt modelId="{EAA05E13-1068-45C6-A153-FE6B0E8B90AB}" type="pres">
      <dgm:prSet presAssocID="{17DAF119-B293-4568-A58B-AE4B878891C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54ECA78-FCC3-4128-966F-C15680B79F5F}" type="presOf" srcId="{8F92C8CF-CDF0-4F10-A5EF-810F9D0FD502}" destId="{4774DBC7-3EEE-4817-B5C6-F6DBFF3C33D8}" srcOrd="0" destOrd="0" presId="urn:microsoft.com/office/officeart/2005/8/layout/venn2"/>
    <dgm:cxn modelId="{2CC20849-26CA-4D49-B5A2-20CAC11978B3}" type="presOf" srcId="{8F92C8CF-CDF0-4F10-A5EF-810F9D0FD502}" destId="{0A13C95B-0F39-4280-A476-E6BFEE737DEB}" srcOrd="1" destOrd="0" presId="urn:microsoft.com/office/officeart/2005/8/layout/venn2"/>
    <dgm:cxn modelId="{14271716-B38F-4EB1-AC6B-0AF315CBE788}" type="presOf" srcId="{1702EAC2-215A-4EC0-AE5D-D4347CEF6F90}" destId="{37D24034-FFF3-4682-A5D1-A52CDD40F61D}" srcOrd="0" destOrd="0" presId="urn:microsoft.com/office/officeart/2005/8/layout/venn2"/>
    <dgm:cxn modelId="{9C64E9AA-CCF9-414A-B648-D4F01A0C312F}" type="presOf" srcId="{0619D508-3E6C-433D-8834-7F9A1485BDEB}" destId="{EAA05E13-1068-45C6-A153-FE6B0E8B90AB}" srcOrd="1" destOrd="0" presId="urn:microsoft.com/office/officeart/2005/8/layout/venn2"/>
    <dgm:cxn modelId="{9EEE9877-1797-409D-A07D-662509D19331}" type="presOf" srcId="{F9068897-D156-47A2-B9D0-7B9BEE89A363}" destId="{02EB7A46-ECFB-4FD7-AEC7-46DBFFF15EA2}" srcOrd="0" destOrd="0" presId="urn:microsoft.com/office/officeart/2005/8/layout/venn2"/>
    <dgm:cxn modelId="{CD490659-9376-4095-811A-59206AFC2E7A}" srcId="{17DAF119-B293-4568-A58B-AE4B878891C3}" destId="{8F92C8CF-CDF0-4F10-A5EF-810F9D0FD502}" srcOrd="2" destOrd="0" parTransId="{9D3512FD-2CF2-469A-B4CA-47C3BD8DAC1C}" sibTransId="{D9DF1B01-77D9-4E5F-931C-4BAF634A5653}"/>
    <dgm:cxn modelId="{3A3C5373-FF8B-4C91-A09A-EF0BC404D2B2}" type="presOf" srcId="{17DAF119-B293-4568-A58B-AE4B878891C3}" destId="{0AA1AD21-7187-4B13-B9B6-8F0A6E2E7324}" srcOrd="0" destOrd="0" presId="urn:microsoft.com/office/officeart/2005/8/layout/venn2"/>
    <dgm:cxn modelId="{951248AD-C369-4384-9998-3BBA95364393}" type="presOf" srcId="{0619D508-3E6C-433D-8834-7F9A1485BDEB}" destId="{8CE2A106-5650-48DF-8ED2-23040F3A4728}" srcOrd="0" destOrd="0" presId="urn:microsoft.com/office/officeart/2005/8/layout/venn2"/>
    <dgm:cxn modelId="{19C19CF6-F560-4550-B00D-01FFFDF55327}" srcId="{17DAF119-B293-4568-A58B-AE4B878891C3}" destId="{0619D508-3E6C-433D-8834-7F9A1485BDEB}" srcOrd="3" destOrd="0" parTransId="{7FB49A40-0B58-4FF5-B89F-6756DCDEF280}" sibTransId="{B5FB9800-D497-4E54-8206-73394F69DEE0}"/>
    <dgm:cxn modelId="{FEE8AC3E-AF6D-44F1-934C-A55344C258A7}" srcId="{17DAF119-B293-4568-A58B-AE4B878891C3}" destId="{1702EAC2-215A-4EC0-AE5D-D4347CEF6F90}" srcOrd="0" destOrd="0" parTransId="{578AB963-AE3B-4EFD-A9CB-F20E28E394B6}" sibTransId="{C5BB000B-8DD5-406D-B8C4-97F5D9352BA5}"/>
    <dgm:cxn modelId="{747EF200-52F5-40DD-BC11-0FE585BB07FA}" srcId="{17DAF119-B293-4568-A58B-AE4B878891C3}" destId="{F9068897-D156-47A2-B9D0-7B9BEE89A363}" srcOrd="1" destOrd="0" parTransId="{8061CE53-76EE-41DE-A7C1-4A2AE07443A2}" sibTransId="{DFFA9098-9EB9-4CA6-85C2-11817F9BF4A7}"/>
    <dgm:cxn modelId="{10433D16-3B3B-48F2-83F2-09F0F5DD6204}" type="presOf" srcId="{F9068897-D156-47A2-B9D0-7B9BEE89A363}" destId="{AF2BB06A-1209-4912-9AAE-76B045D5DDDA}" srcOrd="1" destOrd="0" presId="urn:microsoft.com/office/officeart/2005/8/layout/venn2"/>
    <dgm:cxn modelId="{C728377A-192D-4ADE-A4A7-2CFDF0DB6380}" type="presOf" srcId="{1702EAC2-215A-4EC0-AE5D-D4347CEF6F90}" destId="{DDE68544-F53F-4D0A-8F77-E6D8E67F4AE5}" srcOrd="1" destOrd="0" presId="urn:microsoft.com/office/officeart/2005/8/layout/venn2"/>
    <dgm:cxn modelId="{0D499B53-5E8B-4CD1-B4C0-AA7EC1F2F2CC}" type="presParOf" srcId="{0AA1AD21-7187-4B13-B9B6-8F0A6E2E7324}" destId="{D6604C3E-1D69-4897-AD1F-B0ABF3264DC1}" srcOrd="0" destOrd="0" presId="urn:microsoft.com/office/officeart/2005/8/layout/venn2"/>
    <dgm:cxn modelId="{56F386F2-5C4E-4A35-ACDB-87AFE1A0E84A}" type="presParOf" srcId="{D6604C3E-1D69-4897-AD1F-B0ABF3264DC1}" destId="{37D24034-FFF3-4682-A5D1-A52CDD40F61D}" srcOrd="0" destOrd="0" presId="urn:microsoft.com/office/officeart/2005/8/layout/venn2"/>
    <dgm:cxn modelId="{65D33E02-9034-4ABE-9E96-52943B717087}" type="presParOf" srcId="{D6604C3E-1D69-4897-AD1F-B0ABF3264DC1}" destId="{DDE68544-F53F-4D0A-8F77-E6D8E67F4AE5}" srcOrd="1" destOrd="0" presId="urn:microsoft.com/office/officeart/2005/8/layout/venn2"/>
    <dgm:cxn modelId="{2534E304-303A-424A-A0E1-69FC8303E72A}" type="presParOf" srcId="{0AA1AD21-7187-4B13-B9B6-8F0A6E2E7324}" destId="{1CEE3496-BC74-41CF-9859-B59BEE4DEDC6}" srcOrd="1" destOrd="0" presId="urn:microsoft.com/office/officeart/2005/8/layout/venn2"/>
    <dgm:cxn modelId="{1F2D14D8-4AB4-4DE5-B13D-BEAA701DC1BF}" type="presParOf" srcId="{1CEE3496-BC74-41CF-9859-B59BEE4DEDC6}" destId="{02EB7A46-ECFB-4FD7-AEC7-46DBFFF15EA2}" srcOrd="0" destOrd="0" presId="urn:microsoft.com/office/officeart/2005/8/layout/venn2"/>
    <dgm:cxn modelId="{6078B385-3B0E-43FE-ADEF-9FB549635D41}" type="presParOf" srcId="{1CEE3496-BC74-41CF-9859-B59BEE4DEDC6}" destId="{AF2BB06A-1209-4912-9AAE-76B045D5DDDA}" srcOrd="1" destOrd="0" presId="urn:microsoft.com/office/officeart/2005/8/layout/venn2"/>
    <dgm:cxn modelId="{6F791BB8-4C22-4DD4-8528-3364D51898D2}" type="presParOf" srcId="{0AA1AD21-7187-4B13-B9B6-8F0A6E2E7324}" destId="{58E867B4-FE77-4CF4-BBD9-70018AD046AB}" srcOrd="2" destOrd="0" presId="urn:microsoft.com/office/officeart/2005/8/layout/venn2"/>
    <dgm:cxn modelId="{3764D9ED-9C34-443D-A389-3FE9D2FB6B74}" type="presParOf" srcId="{58E867B4-FE77-4CF4-BBD9-70018AD046AB}" destId="{4774DBC7-3EEE-4817-B5C6-F6DBFF3C33D8}" srcOrd="0" destOrd="0" presId="urn:microsoft.com/office/officeart/2005/8/layout/venn2"/>
    <dgm:cxn modelId="{6A015AD8-1558-4E29-B200-B42B65AC2AA5}" type="presParOf" srcId="{58E867B4-FE77-4CF4-BBD9-70018AD046AB}" destId="{0A13C95B-0F39-4280-A476-E6BFEE737DEB}" srcOrd="1" destOrd="0" presId="urn:microsoft.com/office/officeart/2005/8/layout/venn2"/>
    <dgm:cxn modelId="{DAD7D5A4-91A6-411C-86F4-769A8FE86AFF}" type="presParOf" srcId="{0AA1AD21-7187-4B13-B9B6-8F0A6E2E7324}" destId="{59094A46-09D3-4AAF-B6D3-A563F726DCA1}" srcOrd="3" destOrd="0" presId="urn:microsoft.com/office/officeart/2005/8/layout/venn2"/>
    <dgm:cxn modelId="{A78481F5-6EC1-4D74-BBF7-F2C48957C3E3}" type="presParOf" srcId="{59094A46-09D3-4AAF-B6D3-A563F726DCA1}" destId="{8CE2A106-5650-48DF-8ED2-23040F3A4728}" srcOrd="0" destOrd="0" presId="urn:microsoft.com/office/officeart/2005/8/layout/venn2"/>
    <dgm:cxn modelId="{5A0E86B1-BE43-4A8A-84AF-43C67D669ACF}" type="presParOf" srcId="{59094A46-09D3-4AAF-B6D3-A563F726DCA1}" destId="{EAA05E13-1068-45C6-A153-FE6B0E8B90A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AF119-B293-4568-A58B-AE4B878891C3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1702EAC2-215A-4EC0-AE5D-D4347CEF6F90}">
      <dgm:prSet phldrT="[Text]"/>
      <dgm:spPr/>
      <dgm:t>
        <a:bodyPr/>
        <a:lstStyle/>
        <a:p>
          <a:r>
            <a:rPr lang="en-AU" dirty="0" smtClean="0"/>
            <a:t>Relationship with Something Bigger</a:t>
          </a:r>
          <a:endParaRPr lang="en-AU" dirty="0"/>
        </a:p>
      </dgm:t>
    </dgm:pt>
    <dgm:pt modelId="{578AB963-AE3B-4EFD-A9CB-F20E28E394B6}" type="parTrans" cxnId="{FEE8AC3E-AF6D-44F1-934C-A55344C258A7}">
      <dgm:prSet/>
      <dgm:spPr/>
      <dgm:t>
        <a:bodyPr/>
        <a:lstStyle/>
        <a:p>
          <a:endParaRPr lang="en-AU"/>
        </a:p>
      </dgm:t>
    </dgm:pt>
    <dgm:pt modelId="{C5BB000B-8DD5-406D-B8C4-97F5D9352BA5}" type="sibTrans" cxnId="{FEE8AC3E-AF6D-44F1-934C-A55344C258A7}">
      <dgm:prSet/>
      <dgm:spPr/>
      <dgm:t>
        <a:bodyPr/>
        <a:lstStyle/>
        <a:p>
          <a:endParaRPr lang="en-AU"/>
        </a:p>
      </dgm:t>
    </dgm:pt>
    <dgm:pt modelId="{F9068897-D156-47A2-B9D0-7B9BEE89A363}">
      <dgm:prSet phldrT="[Text]"/>
      <dgm:spPr>
        <a:solidFill>
          <a:srgbClr val="BE8351"/>
        </a:solidFill>
      </dgm:spPr>
      <dgm:t>
        <a:bodyPr/>
        <a:lstStyle/>
        <a:p>
          <a:r>
            <a:rPr lang="en-AU" dirty="0" smtClean="0"/>
            <a:t>Relationships and Community</a:t>
          </a:r>
          <a:endParaRPr lang="en-AU" dirty="0"/>
        </a:p>
      </dgm:t>
    </dgm:pt>
    <dgm:pt modelId="{8061CE53-76EE-41DE-A7C1-4A2AE07443A2}" type="parTrans" cxnId="{747EF200-52F5-40DD-BC11-0FE585BB07FA}">
      <dgm:prSet/>
      <dgm:spPr/>
      <dgm:t>
        <a:bodyPr/>
        <a:lstStyle/>
        <a:p>
          <a:endParaRPr lang="en-AU"/>
        </a:p>
      </dgm:t>
    </dgm:pt>
    <dgm:pt modelId="{DFFA9098-9EB9-4CA6-85C2-11817F9BF4A7}" type="sibTrans" cxnId="{747EF200-52F5-40DD-BC11-0FE585BB07FA}">
      <dgm:prSet/>
      <dgm:spPr/>
      <dgm:t>
        <a:bodyPr/>
        <a:lstStyle/>
        <a:p>
          <a:endParaRPr lang="en-AU"/>
        </a:p>
      </dgm:t>
    </dgm:pt>
    <dgm:pt modelId="{8F92C8CF-CDF0-4F10-A5EF-810F9D0FD502}">
      <dgm:prSet phldrT="[Text]"/>
      <dgm:spPr/>
      <dgm:t>
        <a:bodyPr/>
        <a:lstStyle/>
        <a:p>
          <a:r>
            <a:rPr lang="en-AU" dirty="0" smtClean="0"/>
            <a:t>Real-time Practice</a:t>
          </a:r>
          <a:endParaRPr lang="en-AU" dirty="0"/>
        </a:p>
      </dgm:t>
    </dgm:pt>
    <dgm:pt modelId="{9D3512FD-2CF2-469A-B4CA-47C3BD8DAC1C}" type="parTrans" cxnId="{CD490659-9376-4095-811A-59206AFC2E7A}">
      <dgm:prSet/>
      <dgm:spPr/>
      <dgm:t>
        <a:bodyPr/>
        <a:lstStyle/>
        <a:p>
          <a:endParaRPr lang="en-AU"/>
        </a:p>
      </dgm:t>
    </dgm:pt>
    <dgm:pt modelId="{D9DF1B01-77D9-4E5F-931C-4BAF634A5653}" type="sibTrans" cxnId="{CD490659-9376-4095-811A-59206AFC2E7A}">
      <dgm:prSet/>
      <dgm:spPr/>
      <dgm:t>
        <a:bodyPr/>
        <a:lstStyle/>
        <a:p>
          <a:endParaRPr lang="en-AU"/>
        </a:p>
      </dgm:t>
    </dgm:pt>
    <dgm:pt modelId="{0619D508-3E6C-433D-8834-7F9A1485BDEB}">
      <dgm:prSet phldrT="[Text]"/>
      <dgm:spPr/>
      <dgm:t>
        <a:bodyPr/>
        <a:lstStyle/>
        <a:p>
          <a:r>
            <a:rPr lang="en-AU" dirty="0" smtClean="0"/>
            <a:t>Relationship with Yourself</a:t>
          </a:r>
          <a:endParaRPr lang="en-AU" dirty="0"/>
        </a:p>
      </dgm:t>
    </dgm:pt>
    <dgm:pt modelId="{7FB49A40-0B58-4FF5-B89F-6756DCDEF280}" type="parTrans" cxnId="{19C19CF6-F560-4550-B00D-01FFFDF55327}">
      <dgm:prSet/>
      <dgm:spPr/>
      <dgm:t>
        <a:bodyPr/>
        <a:lstStyle/>
        <a:p>
          <a:endParaRPr lang="en-AU"/>
        </a:p>
      </dgm:t>
    </dgm:pt>
    <dgm:pt modelId="{B5FB9800-D497-4E54-8206-73394F69DEE0}" type="sibTrans" cxnId="{19C19CF6-F560-4550-B00D-01FFFDF55327}">
      <dgm:prSet/>
      <dgm:spPr/>
      <dgm:t>
        <a:bodyPr/>
        <a:lstStyle/>
        <a:p>
          <a:endParaRPr lang="en-AU"/>
        </a:p>
      </dgm:t>
    </dgm:pt>
    <dgm:pt modelId="{0AA1AD21-7187-4B13-B9B6-8F0A6E2E7324}" type="pres">
      <dgm:prSet presAssocID="{17DAF119-B293-4568-A58B-AE4B878891C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04C3E-1D69-4897-AD1F-B0ABF3264DC1}" type="pres">
      <dgm:prSet presAssocID="{17DAF119-B293-4568-A58B-AE4B878891C3}" presName="comp1" presStyleCnt="0"/>
      <dgm:spPr/>
    </dgm:pt>
    <dgm:pt modelId="{37D24034-FFF3-4682-A5D1-A52CDD40F61D}" type="pres">
      <dgm:prSet presAssocID="{17DAF119-B293-4568-A58B-AE4B878891C3}" presName="circle1" presStyleLbl="node1" presStyleIdx="0" presStyleCnt="4"/>
      <dgm:spPr/>
      <dgm:t>
        <a:bodyPr/>
        <a:lstStyle/>
        <a:p>
          <a:endParaRPr lang="en-US"/>
        </a:p>
      </dgm:t>
    </dgm:pt>
    <dgm:pt modelId="{DDE68544-F53F-4D0A-8F77-E6D8E67F4AE5}" type="pres">
      <dgm:prSet presAssocID="{17DAF119-B293-4568-A58B-AE4B878891C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E3496-BC74-41CF-9859-B59BEE4DEDC6}" type="pres">
      <dgm:prSet presAssocID="{17DAF119-B293-4568-A58B-AE4B878891C3}" presName="comp2" presStyleCnt="0"/>
      <dgm:spPr/>
    </dgm:pt>
    <dgm:pt modelId="{02EB7A46-ECFB-4FD7-AEC7-46DBFFF15EA2}" type="pres">
      <dgm:prSet presAssocID="{17DAF119-B293-4568-A58B-AE4B878891C3}" presName="circle2" presStyleLbl="node1" presStyleIdx="1" presStyleCnt="4" custScaleX="66919" custScaleY="69156" custLinFactNeighborX="-792" custLinFactNeighborY="20928"/>
      <dgm:spPr/>
      <dgm:t>
        <a:bodyPr/>
        <a:lstStyle/>
        <a:p>
          <a:endParaRPr lang="en-AU"/>
        </a:p>
      </dgm:t>
    </dgm:pt>
    <dgm:pt modelId="{AF2BB06A-1209-4912-9AAE-76B045D5DDDA}" type="pres">
      <dgm:prSet presAssocID="{17DAF119-B293-4568-A58B-AE4B878891C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8E867B4-FE77-4CF4-BBD9-70018AD046AB}" type="pres">
      <dgm:prSet presAssocID="{17DAF119-B293-4568-A58B-AE4B878891C3}" presName="comp3" presStyleCnt="0"/>
      <dgm:spPr/>
    </dgm:pt>
    <dgm:pt modelId="{4774DBC7-3EEE-4817-B5C6-F6DBFF3C33D8}" type="pres">
      <dgm:prSet presAssocID="{17DAF119-B293-4568-A58B-AE4B878891C3}" presName="circle3" presStyleLbl="node1" presStyleIdx="2" presStyleCnt="4" custScaleX="61771" custScaleY="56577" custLinFactNeighborX="-1584" custLinFactNeighborY="21822"/>
      <dgm:spPr/>
      <dgm:t>
        <a:bodyPr/>
        <a:lstStyle/>
        <a:p>
          <a:endParaRPr lang="en-AU"/>
        </a:p>
      </dgm:t>
    </dgm:pt>
    <dgm:pt modelId="{0A13C95B-0F39-4280-A476-E6BFEE737DEB}" type="pres">
      <dgm:prSet presAssocID="{17DAF119-B293-4568-A58B-AE4B878891C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094A46-09D3-4AAF-B6D3-A563F726DCA1}" type="pres">
      <dgm:prSet presAssocID="{17DAF119-B293-4568-A58B-AE4B878891C3}" presName="comp4" presStyleCnt="0"/>
      <dgm:spPr/>
    </dgm:pt>
    <dgm:pt modelId="{8CE2A106-5650-48DF-8ED2-23040F3A4728}" type="pres">
      <dgm:prSet presAssocID="{17DAF119-B293-4568-A58B-AE4B878891C3}" presName="circle4" presStyleLbl="node1" presStyleIdx="3" presStyleCnt="4" custScaleX="46725" custScaleY="48885" custLinFactNeighborX="-2376" custLinFactNeighborY="27922"/>
      <dgm:spPr/>
      <dgm:t>
        <a:bodyPr/>
        <a:lstStyle/>
        <a:p>
          <a:endParaRPr lang="en-AU"/>
        </a:p>
      </dgm:t>
    </dgm:pt>
    <dgm:pt modelId="{EAA05E13-1068-45C6-A153-FE6B0E8B90AB}" type="pres">
      <dgm:prSet presAssocID="{17DAF119-B293-4568-A58B-AE4B878891C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82C975E-4D23-4E3E-9D9F-81C776952C55}" type="presOf" srcId="{F9068897-D156-47A2-B9D0-7B9BEE89A363}" destId="{02EB7A46-ECFB-4FD7-AEC7-46DBFFF15EA2}" srcOrd="0" destOrd="0" presId="urn:microsoft.com/office/officeart/2005/8/layout/venn2"/>
    <dgm:cxn modelId="{38131D76-FDA7-4B30-A9E0-31E592391324}" type="presOf" srcId="{1702EAC2-215A-4EC0-AE5D-D4347CEF6F90}" destId="{37D24034-FFF3-4682-A5D1-A52CDD40F61D}" srcOrd="0" destOrd="0" presId="urn:microsoft.com/office/officeart/2005/8/layout/venn2"/>
    <dgm:cxn modelId="{4522562B-741D-4372-9365-FBB590CEADA7}" type="presOf" srcId="{1702EAC2-215A-4EC0-AE5D-D4347CEF6F90}" destId="{DDE68544-F53F-4D0A-8F77-E6D8E67F4AE5}" srcOrd="1" destOrd="0" presId="urn:microsoft.com/office/officeart/2005/8/layout/venn2"/>
    <dgm:cxn modelId="{19C19CF6-F560-4550-B00D-01FFFDF55327}" srcId="{17DAF119-B293-4568-A58B-AE4B878891C3}" destId="{0619D508-3E6C-433D-8834-7F9A1485BDEB}" srcOrd="3" destOrd="0" parTransId="{7FB49A40-0B58-4FF5-B89F-6756DCDEF280}" sibTransId="{B5FB9800-D497-4E54-8206-73394F69DEE0}"/>
    <dgm:cxn modelId="{69961BD3-E520-46F3-9B4B-70FB72C5EDAA}" type="presOf" srcId="{8F92C8CF-CDF0-4F10-A5EF-810F9D0FD502}" destId="{0A13C95B-0F39-4280-A476-E6BFEE737DEB}" srcOrd="1" destOrd="0" presId="urn:microsoft.com/office/officeart/2005/8/layout/venn2"/>
    <dgm:cxn modelId="{254CC910-EEE7-4A71-BD1D-DCB1B8E055FE}" type="presOf" srcId="{17DAF119-B293-4568-A58B-AE4B878891C3}" destId="{0AA1AD21-7187-4B13-B9B6-8F0A6E2E7324}" srcOrd="0" destOrd="0" presId="urn:microsoft.com/office/officeart/2005/8/layout/venn2"/>
    <dgm:cxn modelId="{DD522365-A1FA-43E5-AC89-0CC368F70A0D}" type="presOf" srcId="{8F92C8CF-CDF0-4F10-A5EF-810F9D0FD502}" destId="{4774DBC7-3EEE-4817-B5C6-F6DBFF3C33D8}" srcOrd="0" destOrd="0" presId="urn:microsoft.com/office/officeart/2005/8/layout/venn2"/>
    <dgm:cxn modelId="{CD490659-9376-4095-811A-59206AFC2E7A}" srcId="{17DAF119-B293-4568-A58B-AE4B878891C3}" destId="{8F92C8CF-CDF0-4F10-A5EF-810F9D0FD502}" srcOrd="2" destOrd="0" parTransId="{9D3512FD-2CF2-469A-B4CA-47C3BD8DAC1C}" sibTransId="{D9DF1B01-77D9-4E5F-931C-4BAF634A5653}"/>
    <dgm:cxn modelId="{7824608B-4CAC-4954-8388-69E758021210}" type="presOf" srcId="{0619D508-3E6C-433D-8834-7F9A1485BDEB}" destId="{EAA05E13-1068-45C6-A153-FE6B0E8B90AB}" srcOrd="1" destOrd="0" presId="urn:microsoft.com/office/officeart/2005/8/layout/venn2"/>
    <dgm:cxn modelId="{74B4152D-6DBA-4FB6-A769-284E784960CC}" type="presOf" srcId="{0619D508-3E6C-433D-8834-7F9A1485BDEB}" destId="{8CE2A106-5650-48DF-8ED2-23040F3A4728}" srcOrd="0" destOrd="0" presId="urn:microsoft.com/office/officeart/2005/8/layout/venn2"/>
    <dgm:cxn modelId="{FEE8AC3E-AF6D-44F1-934C-A55344C258A7}" srcId="{17DAF119-B293-4568-A58B-AE4B878891C3}" destId="{1702EAC2-215A-4EC0-AE5D-D4347CEF6F90}" srcOrd="0" destOrd="0" parTransId="{578AB963-AE3B-4EFD-A9CB-F20E28E394B6}" sibTransId="{C5BB000B-8DD5-406D-B8C4-97F5D9352BA5}"/>
    <dgm:cxn modelId="{E2E7B1EA-C2AD-4123-861E-869BAB115328}" type="presOf" srcId="{F9068897-D156-47A2-B9D0-7B9BEE89A363}" destId="{AF2BB06A-1209-4912-9AAE-76B045D5DDDA}" srcOrd="1" destOrd="0" presId="urn:microsoft.com/office/officeart/2005/8/layout/venn2"/>
    <dgm:cxn modelId="{747EF200-52F5-40DD-BC11-0FE585BB07FA}" srcId="{17DAF119-B293-4568-A58B-AE4B878891C3}" destId="{F9068897-D156-47A2-B9D0-7B9BEE89A363}" srcOrd="1" destOrd="0" parTransId="{8061CE53-76EE-41DE-A7C1-4A2AE07443A2}" sibTransId="{DFFA9098-9EB9-4CA6-85C2-11817F9BF4A7}"/>
    <dgm:cxn modelId="{DDE8F44E-D12A-4E3B-B96D-57A227836ECE}" type="presParOf" srcId="{0AA1AD21-7187-4B13-B9B6-8F0A6E2E7324}" destId="{D6604C3E-1D69-4897-AD1F-B0ABF3264DC1}" srcOrd="0" destOrd="0" presId="urn:microsoft.com/office/officeart/2005/8/layout/venn2"/>
    <dgm:cxn modelId="{733CC003-23EE-4951-853F-7E9EDBC8325C}" type="presParOf" srcId="{D6604C3E-1D69-4897-AD1F-B0ABF3264DC1}" destId="{37D24034-FFF3-4682-A5D1-A52CDD40F61D}" srcOrd="0" destOrd="0" presId="urn:microsoft.com/office/officeart/2005/8/layout/venn2"/>
    <dgm:cxn modelId="{101058B7-39C1-4C46-8FB0-29FFBFBCF100}" type="presParOf" srcId="{D6604C3E-1D69-4897-AD1F-B0ABF3264DC1}" destId="{DDE68544-F53F-4D0A-8F77-E6D8E67F4AE5}" srcOrd="1" destOrd="0" presId="urn:microsoft.com/office/officeart/2005/8/layout/venn2"/>
    <dgm:cxn modelId="{0F5E5A18-2B1F-44F6-ACCB-58A9F85E1ED4}" type="presParOf" srcId="{0AA1AD21-7187-4B13-B9B6-8F0A6E2E7324}" destId="{1CEE3496-BC74-41CF-9859-B59BEE4DEDC6}" srcOrd="1" destOrd="0" presId="urn:microsoft.com/office/officeart/2005/8/layout/venn2"/>
    <dgm:cxn modelId="{E1837FF4-542C-4D33-BAF6-03DF6EDB6764}" type="presParOf" srcId="{1CEE3496-BC74-41CF-9859-B59BEE4DEDC6}" destId="{02EB7A46-ECFB-4FD7-AEC7-46DBFFF15EA2}" srcOrd="0" destOrd="0" presId="urn:microsoft.com/office/officeart/2005/8/layout/venn2"/>
    <dgm:cxn modelId="{1756F5AF-6495-451C-BE72-06F80035BEEF}" type="presParOf" srcId="{1CEE3496-BC74-41CF-9859-B59BEE4DEDC6}" destId="{AF2BB06A-1209-4912-9AAE-76B045D5DDDA}" srcOrd="1" destOrd="0" presId="urn:microsoft.com/office/officeart/2005/8/layout/venn2"/>
    <dgm:cxn modelId="{DF16DE84-BCF9-448B-839C-657F79FDBBE9}" type="presParOf" srcId="{0AA1AD21-7187-4B13-B9B6-8F0A6E2E7324}" destId="{58E867B4-FE77-4CF4-BBD9-70018AD046AB}" srcOrd="2" destOrd="0" presId="urn:microsoft.com/office/officeart/2005/8/layout/venn2"/>
    <dgm:cxn modelId="{C3145C3F-98A3-412E-9BDE-525D0EB038BE}" type="presParOf" srcId="{58E867B4-FE77-4CF4-BBD9-70018AD046AB}" destId="{4774DBC7-3EEE-4817-B5C6-F6DBFF3C33D8}" srcOrd="0" destOrd="0" presId="urn:microsoft.com/office/officeart/2005/8/layout/venn2"/>
    <dgm:cxn modelId="{31A360BB-108D-42CC-99E8-4F6E395F7E1F}" type="presParOf" srcId="{58E867B4-FE77-4CF4-BBD9-70018AD046AB}" destId="{0A13C95B-0F39-4280-A476-E6BFEE737DEB}" srcOrd="1" destOrd="0" presId="urn:microsoft.com/office/officeart/2005/8/layout/venn2"/>
    <dgm:cxn modelId="{599738DA-F9F7-45B2-8C8C-8473C8617D34}" type="presParOf" srcId="{0AA1AD21-7187-4B13-B9B6-8F0A6E2E7324}" destId="{59094A46-09D3-4AAF-B6D3-A563F726DCA1}" srcOrd="3" destOrd="0" presId="urn:microsoft.com/office/officeart/2005/8/layout/venn2"/>
    <dgm:cxn modelId="{1092BC27-2F90-46F8-A3FA-7D4B5D10CE04}" type="presParOf" srcId="{59094A46-09D3-4AAF-B6D3-A563F726DCA1}" destId="{8CE2A106-5650-48DF-8ED2-23040F3A4728}" srcOrd="0" destOrd="0" presId="urn:microsoft.com/office/officeart/2005/8/layout/venn2"/>
    <dgm:cxn modelId="{48217B42-9921-4A45-B7F0-9AE99AAF51BF}" type="presParOf" srcId="{59094A46-09D3-4AAF-B6D3-A563F726DCA1}" destId="{EAA05E13-1068-45C6-A153-FE6B0E8B90A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24034-FFF3-4682-A5D1-A52CDD40F61D}">
      <dsp:nvSpPr>
        <dsp:cNvPr id="0" name=""/>
        <dsp:cNvSpPr/>
      </dsp:nvSpPr>
      <dsp:spPr>
        <a:xfrm>
          <a:off x="743334" y="0"/>
          <a:ext cx="4182219" cy="4182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Relationship with Something Bigger </a:t>
          </a:r>
          <a:endParaRPr lang="en-AU" sz="1100" kern="1200" dirty="0"/>
        </a:p>
      </dsp:txBody>
      <dsp:txXfrm>
        <a:off x="2249769" y="209110"/>
        <a:ext cx="1169348" cy="627332"/>
      </dsp:txXfrm>
    </dsp:sp>
    <dsp:sp modelId="{02EB7A46-ECFB-4FD7-AEC7-46DBFFF15EA2}">
      <dsp:nvSpPr>
        <dsp:cNvPr id="0" name=""/>
        <dsp:cNvSpPr/>
      </dsp:nvSpPr>
      <dsp:spPr>
        <a:xfrm>
          <a:off x="1161555" y="836443"/>
          <a:ext cx="3345775" cy="3345775"/>
        </a:xfrm>
        <a:prstGeom prst="ellipse">
          <a:avLst/>
        </a:prstGeom>
        <a:solidFill>
          <a:srgbClr val="BE83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Relationships and Community</a:t>
          </a:r>
          <a:endParaRPr lang="en-AU" sz="1100" kern="1200" dirty="0"/>
        </a:p>
      </dsp:txBody>
      <dsp:txXfrm>
        <a:off x="2249769" y="1037190"/>
        <a:ext cx="1169348" cy="602239"/>
      </dsp:txXfrm>
    </dsp:sp>
    <dsp:sp modelId="{4774DBC7-3EEE-4817-B5C6-F6DBFF3C33D8}">
      <dsp:nvSpPr>
        <dsp:cNvPr id="0" name=""/>
        <dsp:cNvSpPr/>
      </dsp:nvSpPr>
      <dsp:spPr>
        <a:xfrm>
          <a:off x="1579777" y="1672887"/>
          <a:ext cx="2509331" cy="2509331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Real-time Practice</a:t>
          </a:r>
          <a:endParaRPr lang="en-AU" sz="1100" kern="1200" dirty="0"/>
        </a:p>
      </dsp:txBody>
      <dsp:txXfrm>
        <a:off x="2249769" y="1861087"/>
        <a:ext cx="1169348" cy="564599"/>
      </dsp:txXfrm>
    </dsp:sp>
    <dsp:sp modelId="{8CE2A106-5650-48DF-8ED2-23040F3A4728}">
      <dsp:nvSpPr>
        <dsp:cNvPr id="0" name=""/>
        <dsp:cNvSpPr/>
      </dsp:nvSpPr>
      <dsp:spPr>
        <a:xfrm>
          <a:off x="1997999" y="2509331"/>
          <a:ext cx="1672887" cy="1672887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Relationship with Yourself</a:t>
          </a:r>
          <a:endParaRPr lang="en-AU" sz="1100" kern="1200" dirty="0"/>
        </a:p>
      </dsp:txBody>
      <dsp:txXfrm>
        <a:off x="2242988" y="2927553"/>
        <a:ext cx="1182910" cy="836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24034-FFF3-4682-A5D1-A52CDD40F61D}">
      <dsp:nvSpPr>
        <dsp:cNvPr id="0" name=""/>
        <dsp:cNvSpPr/>
      </dsp:nvSpPr>
      <dsp:spPr>
        <a:xfrm>
          <a:off x="519737" y="0"/>
          <a:ext cx="2577303" cy="2577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00" kern="1200" dirty="0" smtClean="0"/>
            <a:t>Relationship with Something Bigger</a:t>
          </a:r>
          <a:endParaRPr lang="en-AU" sz="500" kern="1200" dirty="0"/>
        </a:p>
      </dsp:txBody>
      <dsp:txXfrm>
        <a:off x="1448082" y="128865"/>
        <a:ext cx="720613" cy="386595"/>
      </dsp:txXfrm>
    </dsp:sp>
    <dsp:sp modelId="{02EB7A46-ECFB-4FD7-AEC7-46DBFFF15EA2}">
      <dsp:nvSpPr>
        <dsp:cNvPr id="0" name=""/>
        <dsp:cNvSpPr/>
      </dsp:nvSpPr>
      <dsp:spPr>
        <a:xfrm>
          <a:off x="1102177" y="1151415"/>
          <a:ext cx="1379764" cy="1425887"/>
        </a:xfrm>
        <a:prstGeom prst="ellipse">
          <a:avLst/>
        </a:prstGeom>
        <a:solidFill>
          <a:srgbClr val="BE83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00" kern="1200" dirty="0" smtClean="0"/>
            <a:t>Relationships and Community</a:t>
          </a:r>
          <a:endParaRPr lang="en-AU" sz="500" kern="1200" dirty="0"/>
        </a:p>
      </dsp:txBody>
      <dsp:txXfrm>
        <a:off x="1550945" y="1236968"/>
        <a:ext cx="482227" cy="256659"/>
      </dsp:txXfrm>
    </dsp:sp>
    <dsp:sp modelId="{4774DBC7-3EEE-4817-B5C6-F6DBFF3C33D8}">
      <dsp:nvSpPr>
        <dsp:cNvPr id="0" name=""/>
        <dsp:cNvSpPr/>
      </dsp:nvSpPr>
      <dsp:spPr>
        <a:xfrm>
          <a:off x="1306286" y="1702406"/>
          <a:ext cx="955215" cy="874896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00" kern="1200" dirty="0" smtClean="0"/>
            <a:t>Real-time Practice</a:t>
          </a:r>
          <a:endParaRPr lang="en-AU" sz="500" kern="1200" dirty="0"/>
        </a:p>
      </dsp:txBody>
      <dsp:txXfrm>
        <a:off x="1561329" y="1768023"/>
        <a:ext cx="445130" cy="196851"/>
      </dsp:txXfrm>
    </dsp:sp>
    <dsp:sp modelId="{8CE2A106-5650-48DF-8ED2-23040F3A4728}">
      <dsp:nvSpPr>
        <dsp:cNvPr id="0" name=""/>
        <dsp:cNvSpPr/>
      </dsp:nvSpPr>
      <dsp:spPr>
        <a:xfrm>
          <a:off x="1543045" y="2073337"/>
          <a:ext cx="481697" cy="503965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00" kern="1200" dirty="0" smtClean="0"/>
            <a:t>Relationship with Yourself</a:t>
          </a:r>
          <a:endParaRPr lang="en-AU" sz="500" kern="1200" dirty="0"/>
        </a:p>
      </dsp:txBody>
      <dsp:txXfrm>
        <a:off x="1613588" y="2199328"/>
        <a:ext cx="340611" cy="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4F5EF-AF84-4DCE-A512-38F53C8DD492}" type="datetimeFigureOut">
              <a:rPr lang="en-AU" smtClean="0"/>
              <a:t>5/03/14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6BB45-318B-4005-9024-1E1A72C3FCD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67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0B-29CC-493D-9D06-C948D941F9CC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5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2088-B2BA-44D3-AA65-37A1602128DF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2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3533-B32F-421C-881F-7B6B9669911E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2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92369" y="6324600"/>
            <a:ext cx="82296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000" dirty="0" smtClean="0">
              <a:solidFill>
                <a:srgbClr val="5F5F5F"/>
              </a:solidFill>
              <a:cs typeface="Arial" charset="0"/>
            </a:endParaRPr>
          </a:p>
        </p:txBody>
      </p:sp>
      <p:pic>
        <p:nvPicPr>
          <p:cNvPr id="5" name="Picture 7" descr="Photoshop 36pt v2 croppe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215" y="6413500"/>
            <a:ext cx="65063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910254" y="6364288"/>
            <a:ext cx="352278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tIns="46800" rIns="46800" bIns="46800">
            <a:spAutoFit/>
          </a:bodyPr>
          <a:lstStyle>
            <a:lvl1pPr marL="114300" indent="-114300" eaLnBrk="0" hangingPunct="0">
              <a:defRPr sz="20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AU" sz="900" dirty="0" smtClean="0">
                <a:cs typeface="Arial" charset="0"/>
              </a:rPr>
              <a:t>COMMERCIAL-IN-CONFIDENCE</a:t>
            </a:r>
            <a:br>
              <a:rPr lang="en-AU" sz="900" dirty="0" smtClean="0">
                <a:cs typeface="Arial" charset="0"/>
              </a:rPr>
            </a:br>
            <a:r>
              <a:rPr lang="en-AU" sz="900" dirty="0" smtClean="0">
                <a:cs typeface="Arial" charset="0"/>
              </a:rPr>
              <a:t>This document outlines methodologies used by Review Partners Pty Ltd and is not to be disclosed to any third party without permission.</a:t>
            </a:r>
          </a:p>
        </p:txBody>
      </p:sp>
      <p:sp>
        <p:nvSpPr>
          <p:cNvPr id="141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AU" smtClean="0"/>
              <a:t>Click to edit Master title style</a:t>
            </a:r>
          </a:p>
        </p:txBody>
      </p:sp>
      <p:sp>
        <p:nvSpPr>
          <p:cNvPr id="32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AU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0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C73A4-9D51-4682-BE1E-B73352DBA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14"/>
            <a:ext cx="9144000" cy="868346"/>
          </a:xfrm>
          <a:solidFill>
            <a:srgbClr val="6699FF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sz="2000">
                <a:solidFill>
                  <a:srgbClr val="006699"/>
                </a:solidFill>
                <a:latin typeface="Calibri" pitchFamily="34" charset="0"/>
              </a:defRPr>
            </a:lvl1pPr>
            <a:lvl2pPr>
              <a:spcBef>
                <a:spcPts val="600"/>
              </a:spcBef>
              <a:defRPr sz="1600">
                <a:latin typeface="Calibri" pitchFamily="34" charset="0"/>
              </a:defRPr>
            </a:lvl2pPr>
            <a:lvl3pPr>
              <a:defRPr sz="14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7BFA-7E77-4105-BE41-C632F118A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E4AF-B2FB-4A36-83FC-FB07A19B9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2A54-FF84-43BA-8CBA-9C046043E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D187-621A-48BE-B7F6-019497935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2B8D-DB17-4CAA-82B4-74FB14148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F3DE-3A08-4600-A385-648D21047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erpetua" pitchFamily="18" charset="0"/>
              </a:defRPr>
            </a:lvl1pPr>
          </a:lstStyle>
          <a:p>
            <a:fld id="{80C00BAF-4358-4AAA-A9C2-04AD1E3C4DE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7B4C-3399-4DAC-9019-B211333E6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8E82-DFC9-491B-A4B3-4D291F0BA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BD60-57AF-44D0-99C5-C0C4C06DA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6793" y="274639"/>
            <a:ext cx="2136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26891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679F-7251-463B-9B3F-17A979B99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54612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499F-1917-478B-AB2E-CDDE5E8A34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lvl="0"/>
            <a:endParaRPr lang="en-A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3CDA-944E-4F69-8F17-D2FF75694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sz="2000">
                <a:solidFill>
                  <a:srgbClr val="006699"/>
                </a:solidFill>
                <a:latin typeface="Calibri" pitchFamily="34" charset="0"/>
              </a:defRPr>
            </a:lvl1pPr>
            <a:lvl2pPr>
              <a:spcBef>
                <a:spcPts val="600"/>
              </a:spcBef>
              <a:defRPr sz="1600">
                <a:latin typeface="Calibri" pitchFamily="34" charset="0"/>
              </a:defRPr>
            </a:lvl2pPr>
            <a:lvl3pPr>
              <a:defRPr sz="14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1550" y="6453188"/>
            <a:ext cx="562708" cy="476250"/>
          </a:xfrm>
        </p:spPr>
        <p:txBody>
          <a:bodyPr/>
          <a:lstStyle>
            <a:lvl1pPr algn="ctr"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2FED9EF-822B-4965-A485-23EEFD66D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793-1663-470E-A400-67C9B91F757C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82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FC83-654F-44BC-B363-8E5595D7CE41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11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DD3E-8118-4773-A1B7-8FBD2D518BF2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91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D90A-42B1-438B-B34D-5FBC41567DBB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1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A889-6388-47AA-B0CF-14F6EEE02706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5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F179-ACEF-4357-995B-D7356937B65C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7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E186-75A5-44F0-9F90-C00053A6706E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00BAF-4358-4AAA-A9C2-04AD1E3C4D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77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3598-CCAB-4C7F-AF53-CCE603B55D6E}" type="datetime1">
              <a:rPr lang="en-AU" smtClean="0"/>
              <a:t>5/03/14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686026" y="6420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Perpetua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C00BAF-4358-4AAA-A9C2-04AD1E3C4DE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WEAVENEWlogo.tif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7" y="6234993"/>
            <a:ext cx="1802951" cy="4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1113"/>
            <a:ext cx="9144000" cy="9398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0277" y="6381750"/>
            <a:ext cx="5627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400"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B6F38C4-B74F-4193-96A0-66FDFE9C248F}" type="slidenum">
              <a:rPr lang="en-US">
                <a:solidFill>
                  <a:srgbClr val="5F5F5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3232776" name="Line 8"/>
          <p:cNvSpPr>
            <a:spLocks noChangeShapeType="1"/>
          </p:cNvSpPr>
          <p:nvPr/>
        </p:nvSpPr>
        <p:spPr bwMode="auto">
          <a:xfrm>
            <a:off x="492369" y="6324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AU" sz="2000" dirty="0">
              <a:ln>
                <a:solidFill>
                  <a:prstClr val="black"/>
                </a:solidFill>
              </a:ln>
              <a:solidFill>
                <a:srgbClr val="5F5F5F"/>
              </a:solidFill>
              <a:cs typeface="Arial" charset="0"/>
            </a:endParaRPr>
          </a:p>
        </p:txBody>
      </p:sp>
      <p:pic>
        <p:nvPicPr>
          <p:cNvPr id="1030" name="Picture 1" descr="C:\U DRIVE\04 PROFORMAS\Admin &amp; general\Logos (Review)\New logos\Compressed\RP logo name only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754" y="6430964"/>
            <a:ext cx="94224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7"/>
          <p:cNvCxnSpPr>
            <a:cxnSpLocks noChangeShapeType="1"/>
          </p:cNvCxnSpPr>
          <p:nvPr/>
        </p:nvCxnSpPr>
        <p:spPr bwMode="auto">
          <a:xfrm>
            <a:off x="7041174" y="6424613"/>
            <a:ext cx="1270488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032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7072129" y="6582569"/>
            <a:ext cx="433388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74" y="6421438"/>
            <a:ext cx="80742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355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355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355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355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355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rgbClr val="003366"/>
        </a:buClr>
        <a:buFont typeface="Wingdings" pitchFamily="2" charset="2"/>
        <a:defRPr sz="2000" b="1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447675" indent="-268288" algn="l" rtl="0" eaLnBrk="0" fontAlgn="base" hangingPunct="0">
        <a:spcBef>
          <a:spcPts val="600"/>
        </a:spcBef>
        <a:spcAft>
          <a:spcPts val="600"/>
        </a:spcAft>
        <a:buClr>
          <a:srgbClr val="003366"/>
        </a:buClr>
        <a:buFont typeface="Wingdings 3" pitchFamily="18" charset="2"/>
        <a:buChar char="´"/>
        <a:defRPr sz="160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901700" indent="-274638" algn="l" rtl="0" eaLnBrk="0" fontAlgn="base" hangingPunct="0">
        <a:spcBef>
          <a:spcPts val="300"/>
        </a:spcBef>
        <a:spcAft>
          <a:spcPts val="300"/>
        </a:spcAft>
        <a:buClr>
          <a:srgbClr val="003366"/>
        </a:buClr>
        <a:buFont typeface="Wingdings 3" pitchFamily="18" charset="2"/>
        <a:buChar char="´"/>
        <a:defRPr sz="140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341438" indent="-260350" algn="l" rtl="0" eaLnBrk="0" fontAlgn="base" hangingPunct="0">
        <a:spcBef>
          <a:spcPts val="300"/>
        </a:spcBef>
        <a:spcAft>
          <a:spcPts val="300"/>
        </a:spcAft>
        <a:buClr>
          <a:srgbClr val="003366"/>
        </a:buClr>
        <a:buFont typeface="Wingdings 3" pitchFamily="18" charset="2"/>
        <a:buChar char="´"/>
        <a:defRPr sz="140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792288" indent="-271463" algn="l" rtl="0" eaLnBrk="0" fontAlgn="base" hangingPunct="0">
        <a:spcBef>
          <a:spcPts val="300"/>
        </a:spcBef>
        <a:spcAft>
          <a:spcPts val="300"/>
        </a:spcAft>
        <a:buClr>
          <a:srgbClr val="003366"/>
        </a:buClr>
        <a:buFont typeface="Wingdings" pitchFamily="2" charset="2"/>
        <a:buChar char="§"/>
        <a:defRPr sz="140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3" y="2697371"/>
            <a:ext cx="8555867" cy="342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Helping Build a Strong Connected Community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r>
              <a:rPr lang="en-US" sz="2400" dirty="0" smtClean="0">
                <a:solidFill>
                  <a:srgbClr val="FF6600"/>
                </a:solidFill>
              </a:rPr>
              <a:t>City of Sydney and South Sydney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Based in Waterloo/ </a:t>
            </a:r>
            <a:r>
              <a:rPr lang="en-US" sz="2400" dirty="0" err="1" smtClean="0">
                <a:solidFill>
                  <a:srgbClr val="FF6600"/>
                </a:solidFill>
              </a:rPr>
              <a:t>Redfern</a:t>
            </a:r>
            <a:endParaRPr lang="en-US" sz="24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C00BAF-4358-4AAA-A9C2-04AD1E3C4DE4}" type="slidenum">
              <a:rPr lang="en-AU" smtClean="0"/>
              <a:pPr/>
              <a:t>1</a:t>
            </a:fld>
            <a:endParaRPr lang="en-AU" dirty="0"/>
          </a:p>
        </p:txBody>
      </p:sp>
      <p:pic>
        <p:nvPicPr>
          <p:cNvPr id="5" name="Picture 4" descr="WEAVENEW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7" y="222599"/>
            <a:ext cx="8463151" cy="2342227"/>
          </a:xfrm>
          <a:prstGeom prst="rect">
            <a:avLst/>
          </a:prstGeom>
        </p:spPr>
      </p:pic>
      <p:pic>
        <p:nvPicPr>
          <p:cNvPr id="6" name="Picture 5" descr="Screen Shot 2014-03-02 at 11.46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06" y="3511641"/>
            <a:ext cx="4495894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7430164" cy="11967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Perpetua" pitchFamily="18" charset="0"/>
              </a:rPr>
              <a:t>Relationship with Something </a:t>
            </a:r>
            <a:r>
              <a:rPr lang="en-US" sz="3200" dirty="0" smtClean="0">
                <a:latin typeface="Perpetua" pitchFamily="18" charset="0"/>
              </a:rPr>
              <a:t>Bigger:</a:t>
            </a:r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5" y="167503"/>
            <a:ext cx="1396092" cy="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4071" y="3362133"/>
            <a:ext cx="5631997" cy="3115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Culture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Spirituality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Nature/ Land</a:t>
            </a:r>
            <a:endParaRPr lang="en-A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Metaphor and Meaning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The Role of Elders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Rite of Passage – Markers, Being Seen, Acknowledged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84764" y="3035562"/>
            <a:ext cx="121783" cy="22704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154107"/>
              </p:ext>
            </p:extLst>
          </p:nvPr>
        </p:nvGraphicFramePr>
        <p:xfrm>
          <a:off x="4176375" y="961057"/>
          <a:ext cx="3616778" cy="257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IMG_299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3" y="2658088"/>
            <a:ext cx="2967981" cy="22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7430164" cy="11967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Perpetua" pitchFamily="18" charset="0"/>
              </a:rPr>
              <a:t>Community Partnerships:</a:t>
            </a:r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5" y="167503"/>
            <a:ext cx="1396092" cy="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9204" y="1528967"/>
            <a:ext cx="5163651" cy="3115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NSW National Parks and Wildlife, Blue Mountains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Anaconda  - the adventure specialists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err="1" smtClean="0">
                <a:solidFill>
                  <a:schemeClr val="accent6">
                    <a:lumMod val="50000"/>
                  </a:schemeClr>
                </a:solidFill>
              </a:rPr>
              <a:t>Gundungurrah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 Aboriginal Heritage Association</a:t>
            </a:r>
            <a:endParaRPr lang="en-A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Jamieson Parks Paddle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Blue Mountains Adventure Company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The Settlement Youth Neighbourhood Centre</a:t>
            </a:r>
          </a:p>
        </p:txBody>
      </p:sp>
      <p:pic>
        <p:nvPicPr>
          <p:cNvPr id="2" name="Picture 1" descr="Anac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" y="1390354"/>
            <a:ext cx="2825856" cy="2110561"/>
          </a:xfrm>
          <a:prstGeom prst="rect">
            <a:avLst/>
          </a:prstGeom>
        </p:spPr>
      </p:pic>
      <p:pic>
        <p:nvPicPr>
          <p:cNvPr id="3" name="Picture 2" descr="DSCF23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7" y="3548484"/>
            <a:ext cx="3369531" cy="25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7200" dirty="0" err="1" smtClean="0">
                <a:solidFill>
                  <a:schemeClr val="bg1"/>
                </a:solidFill>
                <a:latin typeface="Cambria"/>
                <a:cs typeface="Cambria"/>
              </a:rPr>
              <a:t>www.weave.org.au</a:t>
            </a:r>
            <a:endParaRPr lang="en-US" sz="7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139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71" y="2579523"/>
            <a:ext cx="8720105" cy="2474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Weave is a non-profit community organisation that has been working with disadvantaged and vulnerable young people, women, children and families in the City of Sydney and South Sydney areas for 30 years.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C00BAF-4358-4AAA-A9C2-04AD1E3C4DE4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332" y="274976"/>
            <a:ext cx="8065444" cy="21867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Perpetua" pitchFamily="18" charset="0"/>
              </a:rPr>
              <a:t>Our Mission: To support young people, children families, and communities to value each other and create opportunities to realise their hopes and dreams.</a:t>
            </a:r>
          </a:p>
        </p:txBody>
      </p:sp>
      <p:pic>
        <p:nvPicPr>
          <p:cNvPr id="7" name="Picture 6" descr="WEAVENEW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3" y="5374183"/>
            <a:ext cx="4870690" cy="13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04" y="458292"/>
            <a:ext cx="8307096" cy="4661475"/>
          </a:xfrm>
        </p:spPr>
        <p:txBody>
          <a:bodyPr>
            <a:normAutofit/>
          </a:bodyPr>
          <a:lstStyle/>
          <a:p>
            <a:r>
              <a:rPr lang="en-US" sz="2800" dirty="0"/>
              <a:t>Weave provides innovative, diverse programs that educate and empower people experiencing issues relating to mental health, homelessness, substance use, trauma and poverty to make positive change in their lives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Weave prides itself on engaging Indigenous young people and the local community in creative arts based programs and youth driven initiatives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C00BAF-4358-4AAA-A9C2-04AD1E3C4DE4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5" name="Picture 4" descr="Screen Shot 2014-03-02 at 11.5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90" y="4038418"/>
            <a:ext cx="3952618" cy="29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150" y="26188"/>
            <a:ext cx="92011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49338" y="4533462"/>
            <a:ext cx="761099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A project of the Speak </a:t>
            </a:r>
            <a:r>
              <a:rPr lang="en-AU" sz="36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O</a:t>
            </a:r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ut Dual Diagnosis Program</a:t>
            </a:r>
          </a:p>
          <a:p>
            <a:endParaRPr lang="en-AU" sz="140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endParaRPr lang="en-AU" sz="14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en-AU" sz="1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February 2014</a:t>
            </a:r>
            <a:endParaRPr lang="en-AU" sz="14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09" y="885853"/>
            <a:ext cx="4432906" cy="2894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3" y="676303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6" y="810986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95" y="593272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88" y="3137807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4" y="2123408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66" y="2060121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3" y="3548743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80" y="2928257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93272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00078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10" y="534761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70" y="1487260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17" y="1625373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4" y="2790144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13" y="3732439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04" y="3829730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79" y="2627538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3315381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8" y="1095403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18" y="945697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55" y="1763485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17" y="2513919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18" y="3503839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63" y="3829729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0" y="3137807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04" y="2404395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79" y="1625372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42" y="996043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27" y="609628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5" y="534761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62" y="609628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22" y="466753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33" y="3732439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45" y="3896404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47" y="3976007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WEAVENEWlog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62" y="5604246"/>
            <a:ext cx="3501134" cy="9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3507" y="1410352"/>
            <a:ext cx="7489055" cy="43643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93266"/>
              </a:buClr>
            </a:pPr>
            <a:r>
              <a:rPr lang="en-AU" sz="2400" b="1" dirty="0" smtClean="0">
                <a:solidFill>
                  <a:schemeClr val="accent6">
                    <a:lumMod val="50000"/>
                  </a:schemeClr>
                </a:solidFill>
              </a:rPr>
              <a:t>Who for</a:t>
            </a:r>
            <a:r>
              <a:rPr lang="en-AU" dirty="0" smtClean="0"/>
              <a:t>: </a:t>
            </a:r>
            <a:r>
              <a:rPr lang="en-AU" sz="2000" dirty="0" smtClean="0"/>
              <a:t>16 to 28 year olds experiencing co-existing mental health and alcohol and other drug issues.</a:t>
            </a:r>
          </a:p>
          <a:p>
            <a:pPr>
              <a:lnSpc>
                <a:spcPct val="150000"/>
              </a:lnSpc>
              <a:buClr>
                <a:srgbClr val="993266"/>
              </a:buClr>
            </a:pPr>
            <a:endParaRPr lang="en-AU" sz="2000" dirty="0"/>
          </a:p>
          <a:p>
            <a:pPr>
              <a:lnSpc>
                <a:spcPct val="150000"/>
              </a:lnSpc>
              <a:buClr>
                <a:srgbClr val="993266"/>
              </a:buClr>
            </a:pPr>
            <a:r>
              <a:rPr lang="en-AU" sz="2400" b="1" dirty="0">
                <a:solidFill>
                  <a:schemeClr val="accent6">
                    <a:lumMod val="50000"/>
                  </a:schemeClr>
                </a:solidFill>
              </a:rPr>
              <a:t>Mission Statement: </a:t>
            </a:r>
            <a:r>
              <a:rPr lang="en-AU" sz="2000" dirty="0">
                <a:solidFill>
                  <a:srgbClr val="000000"/>
                </a:solidFill>
              </a:rPr>
              <a:t>Bush Circle’s mission is to strengthen young people’s resources (internal and external) through experiential group work, and relationship with nature, culture and each other.</a:t>
            </a:r>
          </a:p>
          <a:p>
            <a:pPr>
              <a:lnSpc>
                <a:spcPct val="150000"/>
              </a:lnSpc>
              <a:buClr>
                <a:srgbClr val="993266"/>
              </a:buClr>
            </a:pPr>
            <a:endParaRPr lang="en-AU" sz="2000" dirty="0"/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42" y="167502"/>
            <a:ext cx="1849265" cy="120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7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7430164" cy="11967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Perpetua" pitchFamily="18" charset="0"/>
              </a:rPr>
              <a:t>The Bush Circle Model:</a:t>
            </a:r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5" y="167503"/>
            <a:ext cx="1396092" cy="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832878"/>
              </p:ext>
            </p:extLst>
          </p:nvPr>
        </p:nvGraphicFramePr>
        <p:xfrm>
          <a:off x="0" y="1558190"/>
          <a:ext cx="5668887" cy="418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bccheerssan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17" y="2671181"/>
            <a:ext cx="3893447" cy="2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7430164" cy="11967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Perpetua" pitchFamily="18" charset="0"/>
              </a:rPr>
              <a:t>Relationship with Yourself:</a:t>
            </a:r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5" y="167503"/>
            <a:ext cx="1396092" cy="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2473778"/>
            <a:ext cx="2294381" cy="249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5887" y="1338943"/>
            <a:ext cx="1608364" cy="1518557"/>
          </a:xfrm>
          <a:prstGeom prst="ellipse">
            <a:avLst/>
          </a:prstGeom>
          <a:solidFill>
            <a:srgbClr val="98C34B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</a:rPr>
              <a:t>Relationship with Your</a:t>
            </a:r>
            <a:r>
              <a:rPr lang="en-AU" sz="1200" dirty="0">
                <a:solidFill>
                  <a:schemeClr val="bg1"/>
                </a:solidFill>
              </a:rPr>
              <a:t>s</a:t>
            </a:r>
            <a:r>
              <a:rPr lang="en-AU" sz="1200" dirty="0" smtClean="0">
                <a:solidFill>
                  <a:schemeClr val="bg1"/>
                </a:solidFill>
              </a:rPr>
              <a:t>elf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071" y="3247833"/>
            <a:ext cx="5631997" cy="2094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Inner Warrior/ Internal Sanctum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Self-Esteem and Purpose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The Only Constant </a:t>
            </a: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our </a:t>
            </a: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hole </a:t>
            </a: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ife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Acceptance and Motivation</a:t>
            </a:r>
            <a:endParaRPr lang="en-A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39177" y="2930204"/>
            <a:ext cx="121783" cy="22704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37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7430164" cy="11967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Perpetua" pitchFamily="18" charset="0"/>
              </a:rPr>
              <a:t>Real Time Practice:</a:t>
            </a:r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5" y="167503"/>
            <a:ext cx="1396092" cy="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5887" y="1338943"/>
            <a:ext cx="1608364" cy="1518557"/>
          </a:xfrm>
          <a:prstGeom prst="ellipse">
            <a:avLst/>
          </a:prstGeom>
          <a:solidFill>
            <a:srgbClr val="BDB255"/>
          </a:solidFill>
          <a:ln>
            <a:solidFill>
              <a:schemeClr val="bg1"/>
            </a:solidFill>
          </a:ln>
        </p:spPr>
        <p:txBody>
          <a:bodyPr wrap="square" rtlCol="0" anchor="t">
            <a:noAutofit/>
          </a:bodyPr>
          <a:lstStyle/>
          <a:p>
            <a:pPr lvl="0" algn="ctr"/>
            <a:r>
              <a:rPr lang="en-AU" sz="1200" dirty="0" smtClean="0">
                <a:solidFill>
                  <a:schemeClr val="bg1"/>
                </a:solidFill>
              </a:rPr>
              <a:t>Real Time Practice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541" y="3247833"/>
            <a:ext cx="5791527" cy="3115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Real time practice with stress, emotional regulation and precursors to AOD use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Real and meaningful 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consequences</a:t>
            </a:r>
            <a:endParaRPr lang="en-A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Life skills and stress management skills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Increasing Realistic Resources – Internal and External </a:t>
            </a:r>
            <a:endParaRPr lang="en-AU" sz="1200" b="1" dirty="0" smtClean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Sense of Control (trauma and addiction)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Experienced, it  becomes personal - Able to teach it to others.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39177" y="2930204"/>
            <a:ext cx="121783" cy="22704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5683596" y="2263742"/>
            <a:ext cx="632943" cy="616015"/>
          </a:xfrm>
          <a:prstGeom prst="ellipse">
            <a:avLst/>
          </a:prstGeom>
          <a:solidFill>
            <a:srgbClr val="98C34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" dirty="0" smtClean="0"/>
              <a:t>Relationship to self</a:t>
            </a:r>
            <a:endParaRPr lang="en-AU" sz="400" dirty="0"/>
          </a:p>
        </p:txBody>
      </p:sp>
      <p:pic>
        <p:nvPicPr>
          <p:cNvPr id="6" name="Picture 5" descr="IMG_4914.CR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" y="3930757"/>
            <a:ext cx="2540091" cy="192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MG_50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" y="1833164"/>
            <a:ext cx="2522399" cy="1728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2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172046" y="1314450"/>
            <a:ext cx="1777827" cy="1614291"/>
          </a:xfrm>
          <a:prstGeom prst="ellipse">
            <a:avLst/>
          </a:prstGeom>
          <a:solidFill>
            <a:srgbClr val="BE835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AU" sz="1100" dirty="0" smtClean="0"/>
              <a:t>Relationships and Community</a:t>
            </a:r>
            <a:endParaRPr lang="en-AU" sz="11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7430164" cy="11967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51543" tIns="51543" rIns="51543" bIns="51543" anchor="ctr"/>
          <a:lstStyle>
            <a:lvl1pPr marL="355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Perpetua" pitchFamily="18" charset="0"/>
              </a:rPr>
              <a:t>Relationships and Community:</a:t>
            </a:r>
          </a:p>
        </p:txBody>
      </p:sp>
      <p:pic>
        <p:nvPicPr>
          <p:cNvPr id="8" name="Picture 3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5" y="167503"/>
            <a:ext cx="1396092" cy="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1717" y="2057400"/>
            <a:ext cx="987878" cy="865412"/>
          </a:xfrm>
          <a:prstGeom prst="ellipse">
            <a:avLst/>
          </a:prstGeom>
          <a:solidFill>
            <a:srgbClr val="BDB255"/>
          </a:solidFill>
          <a:ln>
            <a:solidFill>
              <a:schemeClr val="bg1"/>
            </a:solidFill>
          </a:ln>
        </p:spPr>
        <p:txBody>
          <a:bodyPr wrap="square" rtlCol="0" anchor="t">
            <a:noAutofit/>
          </a:bodyPr>
          <a:lstStyle/>
          <a:p>
            <a:pPr lvl="0" algn="ctr"/>
            <a:r>
              <a:rPr lang="en-AU" sz="500" dirty="0" smtClean="0">
                <a:solidFill>
                  <a:schemeClr val="bg1"/>
                </a:solidFill>
              </a:rPr>
              <a:t>Real Time Practice</a:t>
            </a:r>
            <a:endParaRPr lang="en-AU" sz="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4071" y="3362133"/>
            <a:ext cx="5631997" cy="26049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A Family/ Community </a:t>
            </a: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ystem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>
                <a:solidFill>
                  <a:schemeClr val="accent6">
                    <a:lumMod val="50000"/>
                  </a:schemeClr>
                </a:solidFill>
              </a:rPr>
              <a:t>Relational, Here and 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Now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Attunement and Autonomy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Choice</a:t>
            </a:r>
          </a:p>
          <a:p>
            <a:pPr marL="171450" indent="-171450">
              <a:lnSpc>
                <a:spcPct val="250000"/>
              </a:lnSpc>
              <a:buClr>
                <a:srgbClr val="993266"/>
              </a:buClr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</a:rPr>
              <a:t>Joint Vision and Contribution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84764" y="3035562"/>
            <a:ext cx="121783" cy="22704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5780314" y="2490106"/>
            <a:ext cx="544389" cy="454963"/>
          </a:xfrm>
          <a:prstGeom prst="ellipse">
            <a:avLst/>
          </a:prstGeom>
          <a:solidFill>
            <a:srgbClr val="98C34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" dirty="0" smtClean="0"/>
              <a:t>Relationship to self</a:t>
            </a:r>
            <a:endParaRPr lang="en-AU" sz="400" dirty="0"/>
          </a:p>
        </p:txBody>
      </p:sp>
      <p:pic>
        <p:nvPicPr>
          <p:cNvPr id="10" name="Picture 9" descr="tre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" y="2108139"/>
            <a:ext cx="2409158" cy="32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0901 Avanza report v3 (21.10.08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ouGo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46800" tIns="46800" rIns="46800" bIns="46800" numCol="1" anchor="ctr" anchorCtr="0" compatLnSpc="1">
        <a:prstTxWarp prst="textNoShape">
          <a:avLst/>
        </a:prstTxWarp>
        <a:spAutoFit/>
      </a:bodyPr>
      <a:lstStyle>
        <a:defPPr marL="114300" marR="0" indent="-1143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46800" tIns="46800" rIns="46800" bIns="46800" numCol="1" anchor="ctr" anchorCtr="0" compatLnSpc="1">
        <a:prstTxWarp prst="textNoShape">
          <a:avLst/>
        </a:prstTxWarp>
        <a:spAutoFit/>
      </a:bodyPr>
      <a:lstStyle>
        <a:defPPr marL="114300" marR="0" indent="-1143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buClr>
            <a:srgbClr val="0000FF"/>
          </a:buClr>
          <a:buNone/>
          <a:defRPr sz="14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YouGo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uGo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uGo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uGo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uGo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uGo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uGov1 13">
        <a:dk1>
          <a:srgbClr val="5F5F5F"/>
        </a:dk1>
        <a:lt1>
          <a:srgbClr val="FFFFFF"/>
        </a:lt1>
        <a:dk2>
          <a:srgbClr val="5F5F5F"/>
        </a:dk2>
        <a:lt2>
          <a:srgbClr val="DDDDDD"/>
        </a:lt2>
        <a:accent1>
          <a:srgbClr val="85CD11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C2E3AA"/>
        </a:accent5>
        <a:accent6>
          <a:srgbClr val="E7B900"/>
        </a:accent6>
        <a:hlink>
          <a:srgbClr val="0A8DB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901 Avanza report v3 (21.10.08) 13">
        <a:dk1>
          <a:srgbClr val="5F5F5F"/>
        </a:dk1>
        <a:lt1>
          <a:srgbClr val="FFFFFF"/>
        </a:lt1>
        <a:dk2>
          <a:srgbClr val="5F5F5F"/>
        </a:dk2>
        <a:lt2>
          <a:srgbClr val="DDDDDD"/>
        </a:lt2>
        <a:accent1>
          <a:srgbClr val="85CD11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C2E3AA"/>
        </a:accent5>
        <a:accent6>
          <a:srgbClr val="E7B900"/>
        </a:accent6>
        <a:hlink>
          <a:srgbClr val="0A8DB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14">
        <a:dk1>
          <a:srgbClr val="000000"/>
        </a:dk1>
        <a:lt1>
          <a:srgbClr val="FFFFFF"/>
        </a:lt1>
        <a:dk2>
          <a:srgbClr val="5F5F5F"/>
        </a:dk2>
        <a:lt2>
          <a:srgbClr val="006600"/>
        </a:lt2>
        <a:accent1>
          <a:srgbClr val="8DB033"/>
        </a:accent1>
        <a:accent2>
          <a:srgbClr val="5E5EAE"/>
        </a:accent2>
        <a:accent3>
          <a:srgbClr val="FFFFFF"/>
        </a:accent3>
        <a:accent4>
          <a:srgbClr val="000000"/>
        </a:accent4>
        <a:accent5>
          <a:srgbClr val="C5D4AD"/>
        </a:accent5>
        <a:accent6>
          <a:srgbClr val="54549D"/>
        </a:accent6>
        <a:hlink>
          <a:srgbClr val="CC6600"/>
        </a:hlink>
        <a:folHlink>
          <a:srgbClr val="FCB4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15">
        <a:dk1>
          <a:srgbClr val="000000"/>
        </a:dk1>
        <a:lt1>
          <a:srgbClr val="FFFFFF"/>
        </a:lt1>
        <a:dk2>
          <a:srgbClr val="5F5F5F"/>
        </a:dk2>
        <a:lt2>
          <a:srgbClr val="006600"/>
        </a:lt2>
        <a:accent1>
          <a:srgbClr val="8DB033"/>
        </a:accent1>
        <a:accent2>
          <a:srgbClr val="5E5EAE"/>
        </a:accent2>
        <a:accent3>
          <a:srgbClr val="FFFFFF"/>
        </a:accent3>
        <a:accent4>
          <a:srgbClr val="000000"/>
        </a:accent4>
        <a:accent5>
          <a:srgbClr val="C5D4AD"/>
        </a:accent5>
        <a:accent6>
          <a:srgbClr val="54549D"/>
        </a:accent6>
        <a:hlink>
          <a:srgbClr val="CC00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901 Avanza report v3 (21.10.08) 16">
        <a:dk1>
          <a:srgbClr val="000000"/>
        </a:dk1>
        <a:lt1>
          <a:srgbClr val="FFFFFF"/>
        </a:lt1>
        <a:dk2>
          <a:srgbClr val="5F5F5F"/>
        </a:dk2>
        <a:lt2>
          <a:srgbClr val="006600"/>
        </a:lt2>
        <a:accent1>
          <a:srgbClr val="8DB033"/>
        </a:accent1>
        <a:accent2>
          <a:srgbClr val="5E5EAE"/>
        </a:accent2>
        <a:accent3>
          <a:srgbClr val="FFFFFF"/>
        </a:accent3>
        <a:accent4>
          <a:srgbClr val="000000"/>
        </a:accent4>
        <a:accent5>
          <a:srgbClr val="C5D4AD"/>
        </a:accent5>
        <a:accent6>
          <a:srgbClr val="54549D"/>
        </a:accent6>
        <a:hlink>
          <a:srgbClr val="CC0000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43A8AC-A68B-4453-83FC-6E3D3BADACEA}"/>
</file>

<file path=customXml/itemProps2.xml><?xml version="1.0" encoding="utf-8"?>
<ds:datastoreItem xmlns:ds="http://schemas.openxmlformats.org/officeDocument/2006/customXml" ds:itemID="{F794522C-F690-430D-B2AE-3D7CD6F31A18}"/>
</file>

<file path=customXml/itemProps3.xml><?xml version="1.0" encoding="utf-8"?>
<ds:datastoreItem xmlns:ds="http://schemas.openxmlformats.org/officeDocument/2006/customXml" ds:itemID="{9ADA7CD3-D5BF-4838-B8D3-CAB686D8C122}"/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415</Words>
  <Application>Microsoft Macintosh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80901 Avanza report v3 (21.10.08)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Circles in Practice - Vanessa Edwidge - Bahadur Bryson and Noleen Hoskins</dc:title>
  <dc:creator>peter</dc:creator>
  <cp:lastModifiedBy>Holly Bryson User</cp:lastModifiedBy>
  <cp:revision>639</cp:revision>
  <cp:lastPrinted>2013-09-03T05:38:56Z</cp:lastPrinted>
  <dcterms:created xsi:type="dcterms:W3CDTF">2012-06-07T08:24:02Z</dcterms:created>
  <dcterms:modified xsi:type="dcterms:W3CDTF">2014-03-05T01:34:29Z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