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17"/>
  </p:notesMasterIdLst>
  <p:handoutMasterIdLst>
    <p:handoutMasterId r:id="rId18"/>
  </p:handoutMasterIdLst>
  <p:sldIdLst>
    <p:sldId id="258" r:id="rId3"/>
    <p:sldId id="256" r:id="rId4"/>
    <p:sldId id="309" r:id="rId5"/>
    <p:sldId id="278" r:id="rId6"/>
    <p:sldId id="298" r:id="rId7"/>
    <p:sldId id="299" r:id="rId8"/>
    <p:sldId id="318" r:id="rId9"/>
    <p:sldId id="317" r:id="rId10"/>
    <p:sldId id="300" r:id="rId11"/>
    <p:sldId id="313" r:id="rId12"/>
    <p:sldId id="314" r:id="rId13"/>
    <p:sldId id="315" r:id="rId14"/>
    <p:sldId id="316" r:id="rId15"/>
    <p:sldId id="301" r:id="rId16"/>
  </p:sldIdLst>
  <p:sldSz cx="8640763" cy="6483350"/>
  <p:notesSz cx="6883400" cy="9969500"/>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133880"/>
    <a:srgbClr val="FFFF00"/>
    <a:srgbClr val="029AFF"/>
    <a:srgbClr val="FCFE9E"/>
    <a:srgbClr val="8FA9D1"/>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28" autoAdjust="0"/>
    <p:restoredTop sz="90987" autoAdjust="0"/>
  </p:normalViewPr>
  <p:slideViewPr>
    <p:cSldViewPr>
      <p:cViewPr varScale="1">
        <p:scale>
          <a:sx n="85" d="100"/>
          <a:sy n="85" d="100"/>
        </p:scale>
        <p:origin x="-1848" y="-82"/>
      </p:cViewPr>
      <p:guideLst>
        <p:guide orient="horz" pos="2042"/>
        <p:guide pos="27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652" y="-108"/>
      </p:cViewPr>
      <p:guideLst>
        <p:guide orient="horz" pos="3140"/>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82913" cy="498475"/>
          </a:xfrm>
          <a:prstGeom prst="rect">
            <a:avLst/>
          </a:prstGeom>
          <a:noFill/>
          <a:ln w="12700" cap="sq">
            <a:noFill/>
            <a:miter lim="800000"/>
            <a:headEnd type="none" w="sm" len="sm"/>
            <a:tailEnd type="none" w="sm" len="sm"/>
          </a:ln>
          <a:effectLst/>
        </p:spPr>
        <p:txBody>
          <a:bodyPr vert="horz" wrap="square" lIns="96295" tIns="48148" rIns="96295" bIns="48148" numCol="1" anchor="t" anchorCtr="0" compatLnSpc="1">
            <a:prstTxWarp prst="textNoShape">
              <a:avLst/>
            </a:prstTxWarp>
          </a:bodyPr>
          <a:lstStyle>
            <a:lvl1pPr defTabSz="963613" eaLnBrk="0" hangingPunct="0">
              <a:defRPr sz="1000">
                <a:latin typeface="Arial" charset="0"/>
              </a:defRPr>
            </a:lvl1pPr>
          </a:lstStyle>
          <a:p>
            <a:pPr>
              <a:defRPr/>
            </a:pPr>
            <a:endParaRPr lang="en-AU"/>
          </a:p>
        </p:txBody>
      </p:sp>
      <p:sp>
        <p:nvSpPr>
          <p:cNvPr id="20483" name="Rectangle 3"/>
          <p:cNvSpPr>
            <a:spLocks noGrp="1" noChangeArrowheads="1"/>
          </p:cNvSpPr>
          <p:nvPr>
            <p:ph type="dt" sz="quarter" idx="1"/>
          </p:nvPr>
        </p:nvSpPr>
        <p:spPr bwMode="auto">
          <a:xfrm>
            <a:off x="3900488" y="0"/>
            <a:ext cx="2982912" cy="498475"/>
          </a:xfrm>
          <a:prstGeom prst="rect">
            <a:avLst/>
          </a:prstGeom>
          <a:noFill/>
          <a:ln w="12700" cap="sq">
            <a:noFill/>
            <a:miter lim="800000"/>
            <a:headEnd type="none" w="sm" len="sm"/>
            <a:tailEnd type="none" w="sm" len="sm"/>
          </a:ln>
          <a:effectLst/>
        </p:spPr>
        <p:txBody>
          <a:bodyPr vert="horz" wrap="square" lIns="96295" tIns="48148" rIns="96295" bIns="48148" numCol="1" anchor="t" anchorCtr="0" compatLnSpc="1">
            <a:prstTxWarp prst="textNoShape">
              <a:avLst/>
            </a:prstTxWarp>
          </a:bodyPr>
          <a:lstStyle>
            <a:lvl1pPr algn="r" defTabSz="963613" eaLnBrk="0" hangingPunct="0">
              <a:defRPr sz="1000">
                <a:latin typeface="Arial" charset="0"/>
              </a:defRPr>
            </a:lvl1pPr>
          </a:lstStyle>
          <a:p>
            <a:pPr>
              <a:defRPr/>
            </a:pPr>
            <a:endParaRPr lang="en-AU"/>
          </a:p>
        </p:txBody>
      </p:sp>
      <p:sp>
        <p:nvSpPr>
          <p:cNvPr id="20484" name="Rectangle 4"/>
          <p:cNvSpPr>
            <a:spLocks noGrp="1" noChangeArrowheads="1"/>
          </p:cNvSpPr>
          <p:nvPr>
            <p:ph type="ftr" sz="quarter" idx="2"/>
          </p:nvPr>
        </p:nvSpPr>
        <p:spPr bwMode="auto">
          <a:xfrm>
            <a:off x="0" y="9471025"/>
            <a:ext cx="2982913" cy="498475"/>
          </a:xfrm>
          <a:prstGeom prst="rect">
            <a:avLst/>
          </a:prstGeom>
          <a:noFill/>
          <a:ln w="12700" cap="sq">
            <a:noFill/>
            <a:miter lim="800000"/>
            <a:headEnd type="none" w="sm" len="sm"/>
            <a:tailEnd type="none" w="sm" len="sm"/>
          </a:ln>
          <a:effectLst/>
        </p:spPr>
        <p:txBody>
          <a:bodyPr vert="horz" wrap="square" lIns="96295" tIns="48148" rIns="96295" bIns="48148" numCol="1" anchor="b" anchorCtr="0" compatLnSpc="1">
            <a:prstTxWarp prst="textNoShape">
              <a:avLst/>
            </a:prstTxWarp>
          </a:bodyPr>
          <a:lstStyle>
            <a:lvl1pPr defTabSz="963613" eaLnBrk="0" hangingPunct="0">
              <a:defRPr sz="1000">
                <a:latin typeface="Arial" charset="0"/>
              </a:defRPr>
            </a:lvl1pPr>
          </a:lstStyle>
          <a:p>
            <a:pPr>
              <a:defRPr/>
            </a:pPr>
            <a:endParaRPr lang="en-AU"/>
          </a:p>
        </p:txBody>
      </p:sp>
      <p:sp>
        <p:nvSpPr>
          <p:cNvPr id="20485" name="Rectangle 5"/>
          <p:cNvSpPr>
            <a:spLocks noGrp="1" noChangeArrowheads="1"/>
          </p:cNvSpPr>
          <p:nvPr>
            <p:ph type="sldNum" sz="quarter" idx="3"/>
          </p:nvPr>
        </p:nvSpPr>
        <p:spPr bwMode="auto">
          <a:xfrm>
            <a:off x="3900488" y="9471025"/>
            <a:ext cx="2982912" cy="498475"/>
          </a:xfrm>
          <a:prstGeom prst="rect">
            <a:avLst/>
          </a:prstGeom>
          <a:noFill/>
          <a:ln w="12700" cap="sq">
            <a:noFill/>
            <a:miter lim="800000"/>
            <a:headEnd type="none" w="sm" len="sm"/>
            <a:tailEnd type="none" w="sm" len="sm"/>
          </a:ln>
          <a:effectLst/>
        </p:spPr>
        <p:txBody>
          <a:bodyPr vert="horz" wrap="square" lIns="96295" tIns="48148" rIns="96295" bIns="48148" numCol="1" anchor="b" anchorCtr="0" compatLnSpc="1">
            <a:prstTxWarp prst="textNoShape">
              <a:avLst/>
            </a:prstTxWarp>
          </a:bodyPr>
          <a:lstStyle>
            <a:lvl1pPr algn="r" defTabSz="963613" eaLnBrk="0" hangingPunct="0">
              <a:defRPr sz="1000">
                <a:latin typeface="Arial" charset="0"/>
              </a:defRPr>
            </a:lvl1pPr>
          </a:lstStyle>
          <a:p>
            <a:pPr>
              <a:defRPr/>
            </a:pPr>
            <a:fld id="{43A49F16-2F1E-4690-9846-B0806B6E5903}" type="slidenum">
              <a:rPr lang="en-AU"/>
              <a:pPr>
                <a:defRPr/>
              </a:pPr>
              <a:t>‹#›</a:t>
            </a:fld>
            <a:endParaRPr lang="en-AU"/>
          </a:p>
        </p:txBody>
      </p:sp>
    </p:spTree>
    <p:extLst>
      <p:ext uri="{BB962C8B-B14F-4D97-AF65-F5344CB8AC3E}">
        <p14:creationId xmlns:p14="http://schemas.microsoft.com/office/powerpoint/2010/main" val="363274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82913" cy="498475"/>
          </a:xfrm>
          <a:prstGeom prst="rect">
            <a:avLst/>
          </a:prstGeom>
          <a:noFill/>
          <a:ln w="12700" cap="sq">
            <a:noFill/>
            <a:miter lim="800000"/>
            <a:headEnd type="none" w="sm" len="sm"/>
            <a:tailEnd type="none" w="sm" len="sm"/>
          </a:ln>
          <a:effectLst/>
        </p:spPr>
        <p:txBody>
          <a:bodyPr vert="horz" wrap="square" lIns="96295" tIns="48148" rIns="96295" bIns="48148" numCol="1" anchor="t" anchorCtr="0" compatLnSpc="1">
            <a:prstTxWarp prst="textNoShape">
              <a:avLst/>
            </a:prstTxWarp>
          </a:bodyPr>
          <a:lstStyle>
            <a:lvl1pPr defTabSz="963613" eaLnBrk="0" hangingPunct="0">
              <a:defRPr sz="1000">
                <a:latin typeface="Arial" charset="0"/>
              </a:defRPr>
            </a:lvl1pPr>
          </a:lstStyle>
          <a:p>
            <a:pPr>
              <a:defRPr/>
            </a:pPr>
            <a:endParaRPr lang="en-AU"/>
          </a:p>
        </p:txBody>
      </p:sp>
      <p:sp>
        <p:nvSpPr>
          <p:cNvPr id="5123" name="Rectangle 3"/>
          <p:cNvSpPr>
            <a:spLocks noGrp="1" noRot="1" noChangeAspect="1" noChangeArrowheads="1"/>
          </p:cNvSpPr>
          <p:nvPr>
            <p:ph type="sldImg" idx="2"/>
          </p:nvPr>
        </p:nvSpPr>
        <p:spPr bwMode="auto">
          <a:xfrm>
            <a:off x="950913" y="747713"/>
            <a:ext cx="4981575" cy="3738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7575" y="4735513"/>
            <a:ext cx="5048250" cy="4486275"/>
          </a:xfrm>
          <a:prstGeom prst="rect">
            <a:avLst/>
          </a:prstGeom>
          <a:noFill/>
          <a:ln w="12700" cap="sq">
            <a:noFill/>
            <a:miter lim="800000"/>
            <a:headEnd type="none" w="sm" len="sm"/>
            <a:tailEnd type="none" w="sm" len="sm"/>
          </a:ln>
          <a:effectLst/>
        </p:spPr>
        <p:txBody>
          <a:bodyPr vert="horz" wrap="square" lIns="96295" tIns="48148" rIns="96295" bIns="48148"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053" name="Rectangle 5"/>
          <p:cNvSpPr>
            <a:spLocks noGrp="1" noChangeArrowheads="1"/>
          </p:cNvSpPr>
          <p:nvPr>
            <p:ph type="dt" idx="1"/>
          </p:nvPr>
        </p:nvSpPr>
        <p:spPr bwMode="auto">
          <a:xfrm>
            <a:off x="3900488" y="0"/>
            <a:ext cx="2982912" cy="498475"/>
          </a:xfrm>
          <a:prstGeom prst="rect">
            <a:avLst/>
          </a:prstGeom>
          <a:noFill/>
          <a:ln w="12700" cap="sq">
            <a:noFill/>
            <a:miter lim="800000"/>
            <a:headEnd type="none" w="sm" len="sm"/>
            <a:tailEnd type="none" w="sm" len="sm"/>
          </a:ln>
          <a:effectLst/>
        </p:spPr>
        <p:txBody>
          <a:bodyPr vert="horz" wrap="square" lIns="96295" tIns="48148" rIns="96295" bIns="48148" numCol="1" anchor="t" anchorCtr="0" compatLnSpc="1">
            <a:prstTxWarp prst="textNoShape">
              <a:avLst/>
            </a:prstTxWarp>
          </a:bodyPr>
          <a:lstStyle>
            <a:lvl1pPr algn="r" defTabSz="963613" eaLnBrk="0" hangingPunct="0">
              <a:defRPr sz="1000">
                <a:latin typeface="Arial" charset="0"/>
              </a:defRPr>
            </a:lvl1pPr>
          </a:lstStyle>
          <a:p>
            <a:pPr>
              <a:defRPr/>
            </a:pPr>
            <a:endParaRPr lang="en-AU"/>
          </a:p>
        </p:txBody>
      </p:sp>
      <p:sp>
        <p:nvSpPr>
          <p:cNvPr id="2054" name="Rectangle 6"/>
          <p:cNvSpPr>
            <a:spLocks noGrp="1" noChangeArrowheads="1"/>
          </p:cNvSpPr>
          <p:nvPr>
            <p:ph type="ftr" sz="quarter" idx="4"/>
          </p:nvPr>
        </p:nvSpPr>
        <p:spPr bwMode="auto">
          <a:xfrm>
            <a:off x="0" y="9471025"/>
            <a:ext cx="2982913" cy="498475"/>
          </a:xfrm>
          <a:prstGeom prst="rect">
            <a:avLst/>
          </a:prstGeom>
          <a:noFill/>
          <a:ln w="12700" cap="sq">
            <a:noFill/>
            <a:miter lim="800000"/>
            <a:headEnd type="none" w="sm" len="sm"/>
            <a:tailEnd type="none" w="sm" len="sm"/>
          </a:ln>
          <a:effectLst/>
        </p:spPr>
        <p:txBody>
          <a:bodyPr vert="horz" wrap="square" lIns="96295" tIns="48148" rIns="96295" bIns="48148" numCol="1" anchor="b" anchorCtr="0" compatLnSpc="1">
            <a:prstTxWarp prst="textNoShape">
              <a:avLst/>
            </a:prstTxWarp>
          </a:bodyPr>
          <a:lstStyle>
            <a:lvl1pPr defTabSz="963613" eaLnBrk="0" hangingPunct="0">
              <a:defRPr sz="1000">
                <a:latin typeface="Arial" charset="0"/>
              </a:defRPr>
            </a:lvl1pPr>
          </a:lstStyle>
          <a:p>
            <a:pPr>
              <a:defRPr/>
            </a:pPr>
            <a:endParaRPr lang="en-AU"/>
          </a:p>
        </p:txBody>
      </p:sp>
      <p:sp>
        <p:nvSpPr>
          <p:cNvPr id="2055" name="Rectangle 7"/>
          <p:cNvSpPr>
            <a:spLocks noGrp="1" noChangeArrowheads="1"/>
          </p:cNvSpPr>
          <p:nvPr>
            <p:ph type="sldNum" sz="quarter" idx="5"/>
          </p:nvPr>
        </p:nvSpPr>
        <p:spPr bwMode="auto">
          <a:xfrm>
            <a:off x="3900488" y="9471025"/>
            <a:ext cx="2982912" cy="498475"/>
          </a:xfrm>
          <a:prstGeom prst="rect">
            <a:avLst/>
          </a:prstGeom>
          <a:noFill/>
          <a:ln w="12700" cap="sq">
            <a:noFill/>
            <a:miter lim="800000"/>
            <a:headEnd type="none" w="sm" len="sm"/>
            <a:tailEnd type="none" w="sm" len="sm"/>
          </a:ln>
          <a:effectLst/>
        </p:spPr>
        <p:txBody>
          <a:bodyPr vert="horz" wrap="square" lIns="96295" tIns="48148" rIns="96295" bIns="48148" numCol="1" anchor="b" anchorCtr="0" compatLnSpc="1">
            <a:prstTxWarp prst="textNoShape">
              <a:avLst/>
            </a:prstTxWarp>
          </a:bodyPr>
          <a:lstStyle>
            <a:lvl1pPr algn="r" defTabSz="963613" eaLnBrk="0" hangingPunct="0">
              <a:defRPr sz="1000">
                <a:latin typeface="Arial" charset="0"/>
              </a:defRPr>
            </a:lvl1pPr>
          </a:lstStyle>
          <a:p>
            <a:pPr>
              <a:defRPr/>
            </a:pPr>
            <a:fld id="{91793F4B-1547-4825-9493-80E86B965247}" type="slidenum">
              <a:rPr lang="en-AU"/>
              <a:pPr>
                <a:defRPr/>
              </a:pPr>
              <a:t>‹#›</a:t>
            </a:fld>
            <a:endParaRPr lang="en-AU"/>
          </a:p>
        </p:txBody>
      </p:sp>
    </p:spTree>
    <p:extLst>
      <p:ext uri="{BB962C8B-B14F-4D97-AF65-F5344CB8AC3E}">
        <p14:creationId xmlns:p14="http://schemas.microsoft.com/office/powerpoint/2010/main" val="775484940"/>
      </p:ext>
    </p:extLst>
  </p:cSld>
  <p:clrMap bg1="lt1" tx1="dk1" bg2="lt2" tx2="dk2" accent1="accent1" accent2="accent2" accent3="accent3" accent4="accent4" accent5="accent5" accent6="accent6" hlink="hlink" folHlink="folHlink"/>
  <p:notesStyle>
    <a:lvl1pPr marL="95250" indent="-95250" algn="l" rtl="0" eaLnBrk="0" fontAlgn="base" hangingPunct="0">
      <a:spcBef>
        <a:spcPct val="30000"/>
      </a:spcBef>
      <a:spcAft>
        <a:spcPct val="0"/>
      </a:spcAft>
      <a:buChar char="•"/>
      <a:defRPr kumimoji="1" sz="1000" kern="1200">
        <a:solidFill>
          <a:schemeClr val="tx1"/>
        </a:solidFill>
        <a:latin typeface="Arial" charset="0"/>
        <a:ea typeface="+mn-ea"/>
        <a:cs typeface="+mn-cs"/>
      </a:defRPr>
    </a:lvl1pPr>
    <a:lvl2pPr marL="379413" indent="-93663" algn="l" rtl="0" eaLnBrk="0" fontAlgn="base" hangingPunct="0">
      <a:spcBef>
        <a:spcPct val="30000"/>
      </a:spcBef>
      <a:spcAft>
        <a:spcPct val="0"/>
      </a:spcAft>
      <a:buChar char="•"/>
      <a:defRPr kumimoji="1" sz="1000" kern="1200">
        <a:solidFill>
          <a:schemeClr val="tx1"/>
        </a:solidFill>
        <a:latin typeface="Arial" charset="0"/>
        <a:ea typeface="+mn-ea"/>
        <a:cs typeface="+mn-cs"/>
      </a:defRPr>
    </a:lvl2pPr>
    <a:lvl3pPr marL="717550" indent="-147638" algn="l" rtl="0" eaLnBrk="0" fontAlgn="base" hangingPunct="0">
      <a:spcBef>
        <a:spcPct val="30000"/>
      </a:spcBef>
      <a:spcAft>
        <a:spcPct val="0"/>
      </a:spcAft>
      <a:buChar char="•"/>
      <a:defRPr kumimoji="1" sz="1000" kern="1200">
        <a:solidFill>
          <a:schemeClr val="tx1"/>
        </a:solidFill>
        <a:latin typeface="Arial" charset="0"/>
        <a:ea typeface="+mn-ea"/>
        <a:cs typeface="+mn-cs"/>
      </a:defRPr>
    </a:lvl3pPr>
    <a:lvl4pPr marL="1004888" indent="-96838" algn="l" rtl="0" eaLnBrk="0" fontAlgn="base" hangingPunct="0">
      <a:spcBef>
        <a:spcPct val="30000"/>
      </a:spcBef>
      <a:spcAft>
        <a:spcPct val="0"/>
      </a:spcAft>
      <a:buChar char="•"/>
      <a:defRPr kumimoji="1" sz="1000" kern="1200">
        <a:solidFill>
          <a:schemeClr val="tx1"/>
        </a:solidFill>
        <a:latin typeface="Arial" charset="0"/>
        <a:ea typeface="+mn-ea"/>
        <a:cs typeface="+mn-cs"/>
      </a:defRPr>
    </a:lvl4pPr>
    <a:lvl5pPr marL="1330325" indent="-134938" algn="l" rtl="0" eaLnBrk="0" fontAlgn="base" hangingPunct="0">
      <a:spcBef>
        <a:spcPct val="30000"/>
      </a:spcBef>
      <a:spcAft>
        <a:spcPct val="0"/>
      </a:spcAft>
      <a:buChar char="•"/>
      <a:defRPr kumimoji="1"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defRPr sz="2400">
                <a:solidFill>
                  <a:schemeClr val="tx1"/>
                </a:solidFill>
                <a:latin typeface="Times New Roman" pitchFamily="18" charset="0"/>
              </a:defRPr>
            </a:lvl1pPr>
            <a:lvl2pPr marL="742950" indent="-285750" defTabSz="963613" eaLnBrk="0" hangingPunct="0">
              <a:defRPr sz="2400">
                <a:solidFill>
                  <a:schemeClr val="tx1"/>
                </a:solidFill>
                <a:latin typeface="Times New Roman" pitchFamily="18" charset="0"/>
              </a:defRPr>
            </a:lvl2pPr>
            <a:lvl3pPr marL="1143000" indent="-228600" defTabSz="963613" eaLnBrk="0" hangingPunct="0">
              <a:defRPr sz="2400">
                <a:solidFill>
                  <a:schemeClr val="tx1"/>
                </a:solidFill>
                <a:latin typeface="Times New Roman" pitchFamily="18" charset="0"/>
              </a:defRPr>
            </a:lvl3pPr>
            <a:lvl4pPr marL="1600200" indent="-228600" defTabSz="963613" eaLnBrk="0" hangingPunct="0">
              <a:defRPr sz="2400">
                <a:solidFill>
                  <a:schemeClr val="tx1"/>
                </a:solidFill>
                <a:latin typeface="Times New Roman" pitchFamily="18" charset="0"/>
              </a:defRPr>
            </a:lvl4pPr>
            <a:lvl5pPr marL="2057400" indent="-228600" defTabSz="963613" eaLnBrk="0" hangingPunct="0">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3737DAE5-1FE9-4B6D-B5BE-6BC07746227A}" type="slidenum">
              <a:rPr lang="en-AU" altLang="en-US" sz="1000" smtClean="0">
                <a:latin typeface="Arial" charset="0"/>
              </a:rPr>
              <a:pPr/>
              <a:t>0</a:t>
            </a:fld>
            <a:endParaRPr lang="en-AU" altLang="en-US" sz="1000" smtClean="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defRPr sz="2400">
                <a:solidFill>
                  <a:schemeClr val="tx1"/>
                </a:solidFill>
                <a:latin typeface="Times New Roman" pitchFamily="18" charset="0"/>
              </a:defRPr>
            </a:lvl1pPr>
            <a:lvl2pPr marL="742950" indent="-285750" defTabSz="963613" eaLnBrk="0" hangingPunct="0">
              <a:defRPr sz="2400">
                <a:solidFill>
                  <a:schemeClr val="tx1"/>
                </a:solidFill>
                <a:latin typeface="Times New Roman" pitchFamily="18" charset="0"/>
              </a:defRPr>
            </a:lvl2pPr>
            <a:lvl3pPr marL="1143000" indent="-228600" defTabSz="963613" eaLnBrk="0" hangingPunct="0">
              <a:defRPr sz="2400">
                <a:solidFill>
                  <a:schemeClr val="tx1"/>
                </a:solidFill>
                <a:latin typeface="Times New Roman" pitchFamily="18" charset="0"/>
              </a:defRPr>
            </a:lvl3pPr>
            <a:lvl4pPr marL="1600200" indent="-228600" defTabSz="963613" eaLnBrk="0" hangingPunct="0">
              <a:defRPr sz="2400">
                <a:solidFill>
                  <a:schemeClr val="tx1"/>
                </a:solidFill>
                <a:latin typeface="Times New Roman" pitchFamily="18" charset="0"/>
              </a:defRPr>
            </a:lvl4pPr>
            <a:lvl5pPr marL="2057400" indent="-228600" defTabSz="963613" eaLnBrk="0" hangingPunct="0">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72835276-8033-449D-8A75-9026A1B152F4}" type="slidenum">
              <a:rPr lang="en-AU" altLang="en-US" sz="1000" smtClean="0">
                <a:latin typeface="Arial" charset="0"/>
              </a:rPr>
              <a:pPr/>
              <a:t>11</a:t>
            </a:fld>
            <a:endParaRPr lang="en-AU" altLang="en-US" sz="1000" smtClean="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defRPr sz="2400">
                <a:solidFill>
                  <a:schemeClr val="tx1"/>
                </a:solidFill>
                <a:latin typeface="Times New Roman" pitchFamily="18" charset="0"/>
              </a:defRPr>
            </a:lvl1pPr>
            <a:lvl2pPr marL="742950" indent="-285750" defTabSz="963613" eaLnBrk="0" hangingPunct="0">
              <a:defRPr sz="2400">
                <a:solidFill>
                  <a:schemeClr val="tx1"/>
                </a:solidFill>
                <a:latin typeface="Times New Roman" pitchFamily="18" charset="0"/>
              </a:defRPr>
            </a:lvl2pPr>
            <a:lvl3pPr marL="1143000" indent="-228600" defTabSz="963613" eaLnBrk="0" hangingPunct="0">
              <a:defRPr sz="2400">
                <a:solidFill>
                  <a:schemeClr val="tx1"/>
                </a:solidFill>
                <a:latin typeface="Times New Roman" pitchFamily="18" charset="0"/>
              </a:defRPr>
            </a:lvl3pPr>
            <a:lvl4pPr marL="1600200" indent="-228600" defTabSz="963613" eaLnBrk="0" hangingPunct="0">
              <a:defRPr sz="2400">
                <a:solidFill>
                  <a:schemeClr val="tx1"/>
                </a:solidFill>
                <a:latin typeface="Times New Roman" pitchFamily="18" charset="0"/>
              </a:defRPr>
            </a:lvl4pPr>
            <a:lvl5pPr marL="2057400" indent="-228600" defTabSz="963613" eaLnBrk="0" hangingPunct="0">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72835276-8033-449D-8A75-9026A1B152F4}" type="slidenum">
              <a:rPr lang="en-AU" altLang="en-US" sz="1000" smtClean="0">
                <a:latin typeface="Arial" charset="0"/>
              </a:rPr>
              <a:pPr/>
              <a:t>12</a:t>
            </a:fld>
            <a:endParaRPr lang="en-AU" altLang="en-US" sz="1000" smtClean="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defRPr sz="2400">
                <a:solidFill>
                  <a:schemeClr val="tx1"/>
                </a:solidFill>
                <a:latin typeface="Times New Roman" pitchFamily="18" charset="0"/>
              </a:defRPr>
            </a:lvl1pPr>
            <a:lvl2pPr marL="742950" indent="-285750" defTabSz="963613" eaLnBrk="0" hangingPunct="0">
              <a:defRPr sz="2400">
                <a:solidFill>
                  <a:schemeClr val="tx1"/>
                </a:solidFill>
                <a:latin typeface="Times New Roman" pitchFamily="18" charset="0"/>
              </a:defRPr>
            </a:lvl2pPr>
            <a:lvl3pPr marL="1143000" indent="-228600" defTabSz="963613" eaLnBrk="0" hangingPunct="0">
              <a:defRPr sz="2400">
                <a:solidFill>
                  <a:schemeClr val="tx1"/>
                </a:solidFill>
                <a:latin typeface="Times New Roman" pitchFamily="18" charset="0"/>
              </a:defRPr>
            </a:lvl3pPr>
            <a:lvl4pPr marL="1600200" indent="-228600" defTabSz="963613" eaLnBrk="0" hangingPunct="0">
              <a:defRPr sz="2400">
                <a:solidFill>
                  <a:schemeClr val="tx1"/>
                </a:solidFill>
                <a:latin typeface="Times New Roman" pitchFamily="18" charset="0"/>
              </a:defRPr>
            </a:lvl4pPr>
            <a:lvl5pPr marL="2057400" indent="-228600" defTabSz="963613" eaLnBrk="0" hangingPunct="0">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72835276-8033-449D-8A75-9026A1B152F4}" type="slidenum">
              <a:rPr lang="en-AU" altLang="en-US" sz="1000" smtClean="0">
                <a:latin typeface="Arial" charset="0"/>
              </a:rPr>
              <a:pPr/>
              <a:t>13</a:t>
            </a:fld>
            <a:endParaRPr lang="en-AU" altLang="en-US" sz="1000" smtClean="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defRPr sz="2400">
                <a:solidFill>
                  <a:schemeClr val="tx1"/>
                </a:solidFill>
                <a:latin typeface="Times New Roman" pitchFamily="18" charset="0"/>
              </a:defRPr>
            </a:lvl1pPr>
            <a:lvl2pPr marL="742950" indent="-285750" defTabSz="963613" eaLnBrk="0" hangingPunct="0">
              <a:defRPr sz="2400">
                <a:solidFill>
                  <a:schemeClr val="tx1"/>
                </a:solidFill>
                <a:latin typeface="Times New Roman" pitchFamily="18" charset="0"/>
              </a:defRPr>
            </a:lvl2pPr>
            <a:lvl3pPr marL="1143000" indent="-228600" defTabSz="963613" eaLnBrk="0" hangingPunct="0">
              <a:defRPr sz="2400">
                <a:solidFill>
                  <a:schemeClr val="tx1"/>
                </a:solidFill>
                <a:latin typeface="Times New Roman" pitchFamily="18" charset="0"/>
              </a:defRPr>
            </a:lvl3pPr>
            <a:lvl4pPr marL="1600200" indent="-228600" defTabSz="963613" eaLnBrk="0" hangingPunct="0">
              <a:defRPr sz="2400">
                <a:solidFill>
                  <a:schemeClr val="tx1"/>
                </a:solidFill>
                <a:latin typeface="Times New Roman" pitchFamily="18" charset="0"/>
              </a:defRPr>
            </a:lvl4pPr>
            <a:lvl5pPr marL="2057400" indent="-228600" defTabSz="963613" eaLnBrk="0" hangingPunct="0">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25983C42-636C-4A52-9517-F611C39F6984}" type="slidenum">
              <a:rPr lang="en-AU" altLang="en-US" sz="1000" smtClean="0">
                <a:latin typeface="Arial" charset="0"/>
              </a:rPr>
              <a:pPr/>
              <a:t>1</a:t>
            </a:fld>
            <a:endParaRPr lang="en-AU" altLang="en-US" sz="1000" smtClean="0">
              <a:latin typeface="Arial"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477" eaLnBrk="0" hangingPunct="0">
              <a:defRPr sz="2400">
                <a:solidFill>
                  <a:schemeClr val="tx1"/>
                </a:solidFill>
                <a:latin typeface="Times New Roman" pitchFamily="18" charset="0"/>
              </a:defRPr>
            </a:lvl1pPr>
            <a:lvl2pPr marL="742845" indent="-285710" defTabSz="963477" eaLnBrk="0" hangingPunct="0">
              <a:defRPr sz="2400">
                <a:solidFill>
                  <a:schemeClr val="tx1"/>
                </a:solidFill>
                <a:latin typeface="Times New Roman" pitchFamily="18" charset="0"/>
              </a:defRPr>
            </a:lvl2pPr>
            <a:lvl3pPr marL="1142839" indent="-228568" defTabSz="963477" eaLnBrk="0" hangingPunct="0">
              <a:defRPr sz="2400">
                <a:solidFill>
                  <a:schemeClr val="tx1"/>
                </a:solidFill>
                <a:latin typeface="Times New Roman" pitchFamily="18" charset="0"/>
              </a:defRPr>
            </a:lvl3pPr>
            <a:lvl4pPr marL="1599974" indent="-228568" defTabSz="963477" eaLnBrk="0" hangingPunct="0">
              <a:defRPr sz="2400">
                <a:solidFill>
                  <a:schemeClr val="tx1"/>
                </a:solidFill>
                <a:latin typeface="Times New Roman" pitchFamily="18" charset="0"/>
              </a:defRPr>
            </a:lvl4pPr>
            <a:lvl5pPr marL="2057109" indent="-228568" defTabSz="963477" eaLnBrk="0" hangingPunct="0">
              <a:defRPr sz="2400">
                <a:solidFill>
                  <a:schemeClr val="tx1"/>
                </a:solidFill>
                <a:latin typeface="Times New Roman" pitchFamily="18" charset="0"/>
              </a:defRPr>
            </a:lvl5pPr>
            <a:lvl6pPr marL="2514244" indent="-228568" defTabSz="963477" eaLnBrk="0" fontAlgn="base" hangingPunct="0">
              <a:spcBef>
                <a:spcPct val="0"/>
              </a:spcBef>
              <a:spcAft>
                <a:spcPct val="0"/>
              </a:spcAft>
              <a:defRPr sz="2400">
                <a:solidFill>
                  <a:schemeClr val="tx1"/>
                </a:solidFill>
                <a:latin typeface="Times New Roman" pitchFamily="18" charset="0"/>
              </a:defRPr>
            </a:lvl6pPr>
            <a:lvl7pPr marL="2971379" indent="-228568" defTabSz="963477" eaLnBrk="0" fontAlgn="base" hangingPunct="0">
              <a:spcBef>
                <a:spcPct val="0"/>
              </a:spcBef>
              <a:spcAft>
                <a:spcPct val="0"/>
              </a:spcAft>
              <a:defRPr sz="2400">
                <a:solidFill>
                  <a:schemeClr val="tx1"/>
                </a:solidFill>
                <a:latin typeface="Times New Roman" pitchFamily="18" charset="0"/>
              </a:defRPr>
            </a:lvl7pPr>
            <a:lvl8pPr marL="3428515" indent="-228568" defTabSz="963477" eaLnBrk="0" fontAlgn="base" hangingPunct="0">
              <a:spcBef>
                <a:spcPct val="0"/>
              </a:spcBef>
              <a:spcAft>
                <a:spcPct val="0"/>
              </a:spcAft>
              <a:defRPr sz="2400">
                <a:solidFill>
                  <a:schemeClr val="tx1"/>
                </a:solidFill>
                <a:latin typeface="Times New Roman" pitchFamily="18" charset="0"/>
              </a:defRPr>
            </a:lvl8pPr>
            <a:lvl9pPr marL="3885650" indent="-228568" defTabSz="963477" eaLnBrk="0" fontAlgn="base" hangingPunct="0">
              <a:spcBef>
                <a:spcPct val="0"/>
              </a:spcBef>
              <a:spcAft>
                <a:spcPct val="0"/>
              </a:spcAft>
              <a:defRPr sz="2400">
                <a:solidFill>
                  <a:schemeClr val="tx1"/>
                </a:solidFill>
                <a:latin typeface="Times New Roman" pitchFamily="18" charset="0"/>
              </a:defRPr>
            </a:lvl9pPr>
          </a:lstStyle>
          <a:p>
            <a:fld id="{72B90A42-E88B-4BF2-9F02-800BB7443F98}" type="slidenum">
              <a:rPr lang="en-AU" altLang="en-US" sz="1000">
                <a:solidFill>
                  <a:prstClr val="black"/>
                </a:solidFill>
                <a:latin typeface="Arial" charset="0"/>
              </a:rPr>
              <a:pPr/>
              <a:t>2</a:t>
            </a:fld>
            <a:endParaRPr lang="en-AU" altLang="en-US" sz="1000">
              <a:solidFill>
                <a:prstClr val="black"/>
              </a:solidFill>
              <a:latin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defRPr sz="2400">
                <a:solidFill>
                  <a:schemeClr val="tx1"/>
                </a:solidFill>
                <a:latin typeface="Times New Roman" pitchFamily="18" charset="0"/>
              </a:defRPr>
            </a:lvl1pPr>
            <a:lvl2pPr marL="742950" indent="-285750" defTabSz="963613" eaLnBrk="0" hangingPunct="0">
              <a:defRPr sz="2400">
                <a:solidFill>
                  <a:schemeClr val="tx1"/>
                </a:solidFill>
                <a:latin typeface="Times New Roman" pitchFamily="18" charset="0"/>
              </a:defRPr>
            </a:lvl2pPr>
            <a:lvl3pPr marL="1143000" indent="-228600" defTabSz="963613" eaLnBrk="0" hangingPunct="0">
              <a:defRPr sz="2400">
                <a:solidFill>
                  <a:schemeClr val="tx1"/>
                </a:solidFill>
                <a:latin typeface="Times New Roman" pitchFamily="18" charset="0"/>
              </a:defRPr>
            </a:lvl3pPr>
            <a:lvl4pPr marL="1600200" indent="-228600" defTabSz="963613" eaLnBrk="0" hangingPunct="0">
              <a:defRPr sz="2400">
                <a:solidFill>
                  <a:schemeClr val="tx1"/>
                </a:solidFill>
                <a:latin typeface="Times New Roman" pitchFamily="18" charset="0"/>
              </a:defRPr>
            </a:lvl4pPr>
            <a:lvl5pPr marL="2057400" indent="-228600" defTabSz="963613" eaLnBrk="0" hangingPunct="0">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72835276-8033-449D-8A75-9026A1B152F4}" type="slidenum">
              <a:rPr lang="en-AU" altLang="en-US" sz="1000" smtClean="0">
                <a:latin typeface="Arial" charset="0"/>
              </a:rPr>
              <a:pPr/>
              <a:t>3</a:t>
            </a:fld>
            <a:endParaRPr lang="en-AU" altLang="en-US" sz="1000" smtClean="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defRPr sz="2400">
                <a:solidFill>
                  <a:schemeClr val="tx1"/>
                </a:solidFill>
                <a:latin typeface="Times New Roman" pitchFamily="18" charset="0"/>
              </a:defRPr>
            </a:lvl1pPr>
            <a:lvl2pPr marL="742950" indent="-285750" defTabSz="963613" eaLnBrk="0" hangingPunct="0">
              <a:defRPr sz="2400">
                <a:solidFill>
                  <a:schemeClr val="tx1"/>
                </a:solidFill>
                <a:latin typeface="Times New Roman" pitchFamily="18" charset="0"/>
              </a:defRPr>
            </a:lvl2pPr>
            <a:lvl3pPr marL="1143000" indent="-228600" defTabSz="963613" eaLnBrk="0" hangingPunct="0">
              <a:defRPr sz="2400">
                <a:solidFill>
                  <a:schemeClr val="tx1"/>
                </a:solidFill>
                <a:latin typeface="Times New Roman" pitchFamily="18" charset="0"/>
              </a:defRPr>
            </a:lvl3pPr>
            <a:lvl4pPr marL="1600200" indent="-228600" defTabSz="963613" eaLnBrk="0" hangingPunct="0">
              <a:defRPr sz="2400">
                <a:solidFill>
                  <a:schemeClr val="tx1"/>
                </a:solidFill>
                <a:latin typeface="Times New Roman" pitchFamily="18" charset="0"/>
              </a:defRPr>
            </a:lvl4pPr>
            <a:lvl5pPr marL="2057400" indent="-228600" defTabSz="963613" eaLnBrk="0" hangingPunct="0">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72835276-8033-449D-8A75-9026A1B152F4}" type="slidenum">
              <a:rPr lang="en-AU" altLang="en-US" sz="1000" smtClean="0">
                <a:latin typeface="Arial" charset="0"/>
              </a:rPr>
              <a:pPr/>
              <a:t>4</a:t>
            </a:fld>
            <a:endParaRPr lang="en-AU" altLang="en-US" sz="1000" smtClean="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defRPr sz="2400">
                <a:solidFill>
                  <a:schemeClr val="tx1"/>
                </a:solidFill>
                <a:latin typeface="Times New Roman" pitchFamily="18" charset="0"/>
              </a:defRPr>
            </a:lvl1pPr>
            <a:lvl2pPr marL="742950" indent="-285750" defTabSz="963613" eaLnBrk="0" hangingPunct="0">
              <a:defRPr sz="2400">
                <a:solidFill>
                  <a:schemeClr val="tx1"/>
                </a:solidFill>
                <a:latin typeface="Times New Roman" pitchFamily="18" charset="0"/>
              </a:defRPr>
            </a:lvl2pPr>
            <a:lvl3pPr marL="1143000" indent="-228600" defTabSz="963613" eaLnBrk="0" hangingPunct="0">
              <a:defRPr sz="2400">
                <a:solidFill>
                  <a:schemeClr val="tx1"/>
                </a:solidFill>
                <a:latin typeface="Times New Roman" pitchFamily="18" charset="0"/>
              </a:defRPr>
            </a:lvl3pPr>
            <a:lvl4pPr marL="1600200" indent="-228600" defTabSz="963613" eaLnBrk="0" hangingPunct="0">
              <a:defRPr sz="2400">
                <a:solidFill>
                  <a:schemeClr val="tx1"/>
                </a:solidFill>
                <a:latin typeface="Times New Roman" pitchFamily="18" charset="0"/>
              </a:defRPr>
            </a:lvl4pPr>
            <a:lvl5pPr marL="2057400" indent="-228600" defTabSz="963613" eaLnBrk="0" hangingPunct="0">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72835276-8033-449D-8A75-9026A1B152F4}" type="slidenum">
              <a:rPr lang="en-AU" altLang="en-US" sz="1000" smtClean="0">
                <a:latin typeface="Arial" charset="0"/>
              </a:rPr>
              <a:pPr/>
              <a:t>5</a:t>
            </a:fld>
            <a:endParaRPr lang="en-AU" altLang="en-US" sz="1000" smtClean="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defRPr sz="2400">
                <a:solidFill>
                  <a:schemeClr val="tx1"/>
                </a:solidFill>
                <a:latin typeface="Times New Roman" pitchFamily="18" charset="0"/>
              </a:defRPr>
            </a:lvl1pPr>
            <a:lvl2pPr marL="742950" indent="-285750" defTabSz="963613" eaLnBrk="0" hangingPunct="0">
              <a:defRPr sz="2400">
                <a:solidFill>
                  <a:schemeClr val="tx1"/>
                </a:solidFill>
                <a:latin typeface="Times New Roman" pitchFamily="18" charset="0"/>
              </a:defRPr>
            </a:lvl2pPr>
            <a:lvl3pPr marL="1143000" indent="-228600" defTabSz="963613" eaLnBrk="0" hangingPunct="0">
              <a:defRPr sz="2400">
                <a:solidFill>
                  <a:schemeClr val="tx1"/>
                </a:solidFill>
                <a:latin typeface="Times New Roman" pitchFamily="18" charset="0"/>
              </a:defRPr>
            </a:lvl3pPr>
            <a:lvl4pPr marL="1600200" indent="-228600" defTabSz="963613" eaLnBrk="0" hangingPunct="0">
              <a:defRPr sz="2400">
                <a:solidFill>
                  <a:schemeClr val="tx1"/>
                </a:solidFill>
                <a:latin typeface="Times New Roman" pitchFamily="18" charset="0"/>
              </a:defRPr>
            </a:lvl4pPr>
            <a:lvl5pPr marL="2057400" indent="-228600" defTabSz="963613" eaLnBrk="0" hangingPunct="0">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72835276-8033-449D-8A75-9026A1B152F4}" type="slidenum">
              <a:rPr lang="en-AU" altLang="en-US" sz="1000" smtClean="0">
                <a:latin typeface="Arial" charset="0"/>
              </a:rPr>
              <a:pPr/>
              <a:t>8</a:t>
            </a:fld>
            <a:endParaRPr lang="en-AU" altLang="en-US" sz="1000" smtClean="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defRPr sz="2400">
                <a:solidFill>
                  <a:schemeClr val="tx1"/>
                </a:solidFill>
                <a:latin typeface="Times New Roman" pitchFamily="18" charset="0"/>
              </a:defRPr>
            </a:lvl1pPr>
            <a:lvl2pPr marL="742950" indent="-285750" defTabSz="963613" eaLnBrk="0" hangingPunct="0">
              <a:defRPr sz="2400">
                <a:solidFill>
                  <a:schemeClr val="tx1"/>
                </a:solidFill>
                <a:latin typeface="Times New Roman" pitchFamily="18" charset="0"/>
              </a:defRPr>
            </a:lvl2pPr>
            <a:lvl3pPr marL="1143000" indent="-228600" defTabSz="963613" eaLnBrk="0" hangingPunct="0">
              <a:defRPr sz="2400">
                <a:solidFill>
                  <a:schemeClr val="tx1"/>
                </a:solidFill>
                <a:latin typeface="Times New Roman" pitchFamily="18" charset="0"/>
              </a:defRPr>
            </a:lvl3pPr>
            <a:lvl4pPr marL="1600200" indent="-228600" defTabSz="963613" eaLnBrk="0" hangingPunct="0">
              <a:defRPr sz="2400">
                <a:solidFill>
                  <a:schemeClr val="tx1"/>
                </a:solidFill>
                <a:latin typeface="Times New Roman" pitchFamily="18" charset="0"/>
              </a:defRPr>
            </a:lvl4pPr>
            <a:lvl5pPr marL="2057400" indent="-228600" defTabSz="963613" eaLnBrk="0" hangingPunct="0">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72835276-8033-449D-8A75-9026A1B152F4}" type="slidenum">
              <a:rPr lang="en-AU" altLang="en-US" sz="1000" smtClean="0">
                <a:latin typeface="Arial" charset="0"/>
              </a:rPr>
              <a:pPr/>
              <a:t>9</a:t>
            </a:fld>
            <a:endParaRPr lang="en-AU" altLang="en-US" sz="1000" smtClean="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defRPr sz="2400">
                <a:solidFill>
                  <a:schemeClr val="tx1"/>
                </a:solidFill>
                <a:latin typeface="Times New Roman" pitchFamily="18" charset="0"/>
              </a:defRPr>
            </a:lvl1pPr>
            <a:lvl2pPr marL="742950" indent="-285750" defTabSz="963613" eaLnBrk="0" hangingPunct="0">
              <a:defRPr sz="2400">
                <a:solidFill>
                  <a:schemeClr val="tx1"/>
                </a:solidFill>
                <a:latin typeface="Times New Roman" pitchFamily="18" charset="0"/>
              </a:defRPr>
            </a:lvl2pPr>
            <a:lvl3pPr marL="1143000" indent="-228600" defTabSz="963613" eaLnBrk="0" hangingPunct="0">
              <a:defRPr sz="2400">
                <a:solidFill>
                  <a:schemeClr val="tx1"/>
                </a:solidFill>
                <a:latin typeface="Times New Roman" pitchFamily="18" charset="0"/>
              </a:defRPr>
            </a:lvl3pPr>
            <a:lvl4pPr marL="1600200" indent="-228600" defTabSz="963613" eaLnBrk="0" hangingPunct="0">
              <a:defRPr sz="2400">
                <a:solidFill>
                  <a:schemeClr val="tx1"/>
                </a:solidFill>
                <a:latin typeface="Times New Roman" pitchFamily="18" charset="0"/>
              </a:defRPr>
            </a:lvl4pPr>
            <a:lvl5pPr marL="2057400" indent="-228600" defTabSz="963613" eaLnBrk="0" hangingPunct="0">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72835276-8033-449D-8A75-9026A1B152F4}" type="slidenum">
              <a:rPr lang="en-AU" altLang="en-US" sz="1000" smtClean="0">
                <a:latin typeface="Arial" charset="0"/>
              </a:rPr>
              <a:pPr/>
              <a:t>10</a:t>
            </a:fld>
            <a:endParaRPr lang="en-AU" altLang="en-US" sz="1000" smtClean="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900113" y="838200"/>
            <a:ext cx="6800850" cy="1682750"/>
          </a:xfrm>
        </p:spPr>
        <p:txBody>
          <a:bodyPr lIns="0" tIns="0" rIns="0" bIns="0"/>
          <a:lstStyle>
            <a:lvl1pPr algn="r">
              <a:defRPr sz="3800">
                <a:solidFill>
                  <a:srgbClr val="133880"/>
                </a:solidFill>
              </a:defRPr>
            </a:lvl1pPr>
          </a:lstStyle>
          <a:p>
            <a:r>
              <a:rPr lang="en-AU" dirty="0"/>
              <a:t>Click to edit Master title style</a:t>
            </a:r>
          </a:p>
        </p:txBody>
      </p:sp>
      <p:sp>
        <p:nvSpPr>
          <p:cNvPr id="3077" name="Rectangle 5"/>
          <p:cNvSpPr>
            <a:spLocks noGrp="1" noChangeArrowheads="1"/>
          </p:cNvSpPr>
          <p:nvPr>
            <p:ph type="subTitle" sz="quarter" idx="1"/>
          </p:nvPr>
        </p:nvSpPr>
        <p:spPr>
          <a:xfrm>
            <a:off x="900113" y="2809875"/>
            <a:ext cx="6800850" cy="3362325"/>
          </a:xfrm>
        </p:spPr>
        <p:txBody>
          <a:bodyPr/>
          <a:lstStyle>
            <a:lvl1pPr>
              <a:buClr>
                <a:srgbClr val="133880"/>
              </a:buClr>
              <a:defRPr>
                <a:solidFill>
                  <a:srgbClr val="133880"/>
                </a:solidFill>
              </a:defRPr>
            </a:lvl1pPr>
          </a:lstStyle>
          <a:p>
            <a:r>
              <a:rPr lang="en-AU" dirty="0"/>
              <a:t>Click to edit Master subtitle style</a:t>
            </a:r>
          </a:p>
        </p:txBody>
      </p:sp>
    </p:spTree>
    <p:extLst>
      <p:ext uri="{BB962C8B-B14F-4D97-AF65-F5344CB8AC3E}">
        <p14:creationId xmlns:p14="http://schemas.microsoft.com/office/powerpoint/2010/main" val="182584622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04747410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6813" y="468313"/>
            <a:ext cx="1889125" cy="57277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74675" y="468313"/>
            <a:ext cx="5519738"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1270396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900113" y="838200"/>
            <a:ext cx="6800850" cy="1682750"/>
          </a:xfrm>
        </p:spPr>
        <p:txBody>
          <a:bodyPr lIns="0" tIns="0" rIns="0" bIns="0"/>
          <a:lstStyle>
            <a:lvl1pPr algn="r">
              <a:defRPr sz="3800">
                <a:solidFill>
                  <a:srgbClr val="133880"/>
                </a:solidFill>
              </a:defRPr>
            </a:lvl1pPr>
          </a:lstStyle>
          <a:p>
            <a:r>
              <a:rPr lang="en-AU" dirty="0"/>
              <a:t>Click to edit Master title style</a:t>
            </a:r>
          </a:p>
        </p:txBody>
      </p:sp>
      <p:sp>
        <p:nvSpPr>
          <p:cNvPr id="3077" name="Rectangle 5"/>
          <p:cNvSpPr>
            <a:spLocks noGrp="1" noChangeArrowheads="1"/>
          </p:cNvSpPr>
          <p:nvPr>
            <p:ph type="subTitle" sz="quarter" idx="1"/>
          </p:nvPr>
        </p:nvSpPr>
        <p:spPr>
          <a:xfrm>
            <a:off x="900113" y="2809875"/>
            <a:ext cx="6800850" cy="3362325"/>
          </a:xfrm>
        </p:spPr>
        <p:txBody>
          <a:bodyPr/>
          <a:lstStyle>
            <a:lvl1pPr>
              <a:buClr>
                <a:srgbClr val="133880"/>
              </a:buClr>
              <a:defRPr>
                <a:solidFill>
                  <a:srgbClr val="133880"/>
                </a:solidFill>
              </a:defRPr>
            </a:lvl1pPr>
          </a:lstStyle>
          <a:p>
            <a:r>
              <a:rPr lang="en-AU" dirty="0"/>
              <a:t>Click to edit Master subtitle style</a:t>
            </a:r>
          </a:p>
        </p:txBody>
      </p:sp>
    </p:spTree>
    <p:extLst>
      <p:ext uri="{BB962C8B-B14F-4D97-AF65-F5344CB8AC3E}">
        <p14:creationId xmlns:p14="http://schemas.microsoft.com/office/powerpoint/2010/main" val="58884146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46994355"/>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625" y="4165600"/>
            <a:ext cx="7345363" cy="1287463"/>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682625" y="2747963"/>
            <a:ext cx="7345363" cy="14176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291401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76263" y="2233613"/>
            <a:ext cx="37036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432300" y="2233613"/>
            <a:ext cx="37036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8404108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0" y="260350"/>
            <a:ext cx="7777163" cy="10795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1800" y="2055813"/>
            <a:ext cx="3817938" cy="37353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89438" y="2055813"/>
            <a:ext cx="3819525" cy="37353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7915771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019169610"/>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52265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58763"/>
            <a:ext cx="2843213" cy="10985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378200" y="258763"/>
            <a:ext cx="4830763" cy="5532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31800" y="1357313"/>
            <a:ext cx="2843213" cy="44338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914498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341019049"/>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3863" y="4538663"/>
            <a:ext cx="5184775" cy="534987"/>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693863" y="579438"/>
            <a:ext cx="5184775"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693863" y="5073650"/>
            <a:ext cx="5184775"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622886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9471236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6813" y="468313"/>
            <a:ext cx="1889125" cy="57277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74675" y="468313"/>
            <a:ext cx="5519738"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4914224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625" y="4165600"/>
            <a:ext cx="7345363" cy="1287463"/>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682625" y="2747963"/>
            <a:ext cx="7345363" cy="14176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977857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76263" y="2233613"/>
            <a:ext cx="37036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432300" y="2233613"/>
            <a:ext cx="37036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1890514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0" y="260350"/>
            <a:ext cx="7777163" cy="10795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1800" y="2055813"/>
            <a:ext cx="3817938" cy="37353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89438" y="2055813"/>
            <a:ext cx="3819525" cy="37353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02409367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52606722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00206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58763"/>
            <a:ext cx="2843213" cy="10985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378200" y="258763"/>
            <a:ext cx="4830763" cy="5532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31800" y="1357313"/>
            <a:ext cx="2843213" cy="44338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143619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3863" y="4538663"/>
            <a:ext cx="5184775" cy="534987"/>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693863" y="579438"/>
            <a:ext cx="5184775"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693863" y="5073650"/>
            <a:ext cx="5184775"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146371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1026" name="Picture 4" descr="NSW Gov Health PPT Templat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 y="0"/>
            <a:ext cx="8628063"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Grp="1" noChangeArrowheads="1"/>
          </p:cNvSpPr>
          <p:nvPr>
            <p:ph type="title"/>
          </p:nvPr>
        </p:nvSpPr>
        <p:spPr bwMode="auto">
          <a:xfrm>
            <a:off x="574675" y="87313"/>
            <a:ext cx="75612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059" tIns="43511" rIns="85059" bIns="43511" numCol="1" anchor="b" anchorCtr="0" compatLnSpc="1">
            <a:prstTxWarp prst="textNoShape">
              <a:avLst/>
            </a:prstTxWarp>
          </a:bodyPr>
          <a:lstStyle/>
          <a:p>
            <a:pPr lvl="0"/>
            <a:r>
              <a:rPr lang="en-AU" altLang="en-US" smtClean="0"/>
              <a:t>Click to edit Master title style</a:t>
            </a:r>
          </a:p>
        </p:txBody>
      </p:sp>
      <p:sp>
        <p:nvSpPr>
          <p:cNvPr id="1028" name="Rectangle 7"/>
          <p:cNvSpPr>
            <a:spLocks noGrp="1" noChangeArrowheads="1"/>
          </p:cNvSpPr>
          <p:nvPr>
            <p:ph type="body" idx="1"/>
          </p:nvPr>
        </p:nvSpPr>
        <p:spPr bwMode="auto">
          <a:xfrm>
            <a:off x="576263" y="1741488"/>
            <a:ext cx="7559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059" tIns="43511" rIns="85059" bIns="43511"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l" defTabSz="863600" rtl="0" eaLnBrk="0" fontAlgn="base" hangingPunct="0">
        <a:spcBef>
          <a:spcPct val="0"/>
        </a:spcBef>
        <a:spcAft>
          <a:spcPct val="0"/>
        </a:spcAft>
        <a:defRPr sz="3000">
          <a:solidFill>
            <a:srgbClr val="133880"/>
          </a:solidFill>
          <a:latin typeface="+mj-lt"/>
          <a:ea typeface="+mj-ea"/>
          <a:cs typeface="+mj-cs"/>
        </a:defRPr>
      </a:lvl1pPr>
      <a:lvl2pPr algn="l" defTabSz="863600" rtl="0" eaLnBrk="0" fontAlgn="base" hangingPunct="0">
        <a:spcBef>
          <a:spcPct val="0"/>
        </a:spcBef>
        <a:spcAft>
          <a:spcPct val="0"/>
        </a:spcAft>
        <a:defRPr sz="3000">
          <a:solidFill>
            <a:srgbClr val="133880"/>
          </a:solidFill>
          <a:latin typeface="Arial" charset="0"/>
        </a:defRPr>
      </a:lvl2pPr>
      <a:lvl3pPr algn="l" defTabSz="863600" rtl="0" eaLnBrk="0" fontAlgn="base" hangingPunct="0">
        <a:spcBef>
          <a:spcPct val="0"/>
        </a:spcBef>
        <a:spcAft>
          <a:spcPct val="0"/>
        </a:spcAft>
        <a:defRPr sz="3000">
          <a:solidFill>
            <a:srgbClr val="133880"/>
          </a:solidFill>
          <a:latin typeface="Arial" charset="0"/>
        </a:defRPr>
      </a:lvl3pPr>
      <a:lvl4pPr algn="l" defTabSz="863600" rtl="0" eaLnBrk="0" fontAlgn="base" hangingPunct="0">
        <a:spcBef>
          <a:spcPct val="0"/>
        </a:spcBef>
        <a:spcAft>
          <a:spcPct val="0"/>
        </a:spcAft>
        <a:defRPr sz="3000">
          <a:solidFill>
            <a:srgbClr val="133880"/>
          </a:solidFill>
          <a:latin typeface="Arial" charset="0"/>
        </a:defRPr>
      </a:lvl4pPr>
      <a:lvl5pPr algn="l" defTabSz="863600" rtl="0" eaLnBrk="0" fontAlgn="base" hangingPunct="0">
        <a:spcBef>
          <a:spcPct val="0"/>
        </a:spcBef>
        <a:spcAft>
          <a:spcPct val="0"/>
        </a:spcAft>
        <a:defRPr sz="3000">
          <a:solidFill>
            <a:srgbClr val="133880"/>
          </a:solidFill>
          <a:latin typeface="Arial" charset="0"/>
        </a:defRPr>
      </a:lvl5pPr>
      <a:lvl6pPr marL="457200" algn="l" defTabSz="863600" rtl="0" fontAlgn="base">
        <a:spcBef>
          <a:spcPct val="0"/>
        </a:spcBef>
        <a:spcAft>
          <a:spcPct val="0"/>
        </a:spcAft>
        <a:defRPr sz="3000">
          <a:solidFill>
            <a:schemeClr val="tx2"/>
          </a:solidFill>
          <a:latin typeface="Arial" charset="0"/>
        </a:defRPr>
      </a:lvl6pPr>
      <a:lvl7pPr marL="914400" algn="l" defTabSz="863600" rtl="0" fontAlgn="base">
        <a:spcBef>
          <a:spcPct val="0"/>
        </a:spcBef>
        <a:spcAft>
          <a:spcPct val="0"/>
        </a:spcAft>
        <a:defRPr sz="3000">
          <a:solidFill>
            <a:schemeClr val="tx2"/>
          </a:solidFill>
          <a:latin typeface="Arial" charset="0"/>
        </a:defRPr>
      </a:lvl7pPr>
      <a:lvl8pPr marL="1371600" algn="l" defTabSz="863600" rtl="0" fontAlgn="base">
        <a:spcBef>
          <a:spcPct val="0"/>
        </a:spcBef>
        <a:spcAft>
          <a:spcPct val="0"/>
        </a:spcAft>
        <a:defRPr sz="3000">
          <a:solidFill>
            <a:schemeClr val="tx2"/>
          </a:solidFill>
          <a:latin typeface="Arial" charset="0"/>
        </a:defRPr>
      </a:lvl8pPr>
      <a:lvl9pPr marL="1828800" algn="l" defTabSz="863600" rtl="0" fontAlgn="base">
        <a:spcBef>
          <a:spcPct val="0"/>
        </a:spcBef>
        <a:spcAft>
          <a:spcPct val="0"/>
        </a:spcAft>
        <a:defRPr sz="3000">
          <a:solidFill>
            <a:schemeClr val="tx2"/>
          </a:solidFill>
          <a:latin typeface="Arial" charset="0"/>
        </a:defRPr>
      </a:lvl9pPr>
    </p:titleStyle>
    <p:bodyStyle>
      <a:lvl1pPr marL="360363" indent="-360363" algn="l" defTabSz="863600" rtl="0" eaLnBrk="0" fontAlgn="base" hangingPunct="0">
        <a:spcBef>
          <a:spcPct val="80000"/>
        </a:spcBef>
        <a:spcAft>
          <a:spcPct val="0"/>
        </a:spcAft>
        <a:buClr>
          <a:srgbClr val="133880"/>
        </a:buClr>
        <a:buFont typeface="Wingdings" pitchFamily="2" charset="2"/>
        <a:buChar char="l"/>
        <a:defRPr sz="2100">
          <a:solidFill>
            <a:srgbClr val="133880"/>
          </a:solidFill>
          <a:latin typeface="+mn-lt"/>
          <a:ea typeface="+mn-ea"/>
          <a:cs typeface="+mn-cs"/>
        </a:defRPr>
      </a:lvl1pPr>
      <a:lvl2pPr marL="630238" indent="-268288" algn="l" defTabSz="863600" rtl="0" eaLnBrk="0" fontAlgn="base" hangingPunct="0">
        <a:spcBef>
          <a:spcPct val="40000"/>
        </a:spcBef>
        <a:spcAft>
          <a:spcPct val="0"/>
        </a:spcAft>
        <a:buClr>
          <a:srgbClr val="133880"/>
        </a:buClr>
        <a:buChar char="–"/>
        <a:defRPr sz="2100">
          <a:solidFill>
            <a:srgbClr val="133880"/>
          </a:solidFill>
          <a:latin typeface="+mn-lt"/>
        </a:defRPr>
      </a:lvl2pPr>
      <a:lvl3pPr marL="900113" indent="-268288" algn="l" defTabSz="863600" rtl="0" eaLnBrk="0" fontAlgn="base" hangingPunct="0">
        <a:spcBef>
          <a:spcPct val="40000"/>
        </a:spcBef>
        <a:spcAft>
          <a:spcPct val="0"/>
        </a:spcAft>
        <a:buClr>
          <a:srgbClr val="133880"/>
        </a:buClr>
        <a:buChar char="–"/>
        <a:defRPr sz="2100">
          <a:solidFill>
            <a:srgbClr val="133880"/>
          </a:solidFill>
          <a:latin typeface="+mn-lt"/>
        </a:defRPr>
      </a:lvl3pPr>
      <a:lvl4pPr marL="1169988" indent="-268288" algn="l" defTabSz="863600" rtl="0" eaLnBrk="0" fontAlgn="base" hangingPunct="0">
        <a:spcBef>
          <a:spcPct val="40000"/>
        </a:spcBef>
        <a:spcAft>
          <a:spcPct val="0"/>
        </a:spcAft>
        <a:buClr>
          <a:srgbClr val="133880"/>
        </a:buClr>
        <a:buChar char="–"/>
        <a:defRPr sz="2100">
          <a:solidFill>
            <a:srgbClr val="133880"/>
          </a:solidFill>
          <a:latin typeface="+mn-lt"/>
        </a:defRPr>
      </a:lvl4pPr>
      <a:lvl5pPr marL="1439863" indent="-268288" algn="l" defTabSz="863600" rtl="0" eaLnBrk="0" fontAlgn="base" hangingPunct="0">
        <a:spcBef>
          <a:spcPct val="40000"/>
        </a:spcBef>
        <a:spcAft>
          <a:spcPct val="0"/>
        </a:spcAft>
        <a:buClr>
          <a:srgbClr val="133880"/>
        </a:buClr>
        <a:buChar char="–"/>
        <a:defRPr sz="2100">
          <a:solidFill>
            <a:srgbClr val="133880"/>
          </a:solidFill>
          <a:latin typeface="+mn-lt"/>
        </a:defRPr>
      </a:lvl5pPr>
      <a:lvl6pPr marL="1897063" indent="-268288" algn="l" defTabSz="863600" rtl="0" fontAlgn="base">
        <a:spcBef>
          <a:spcPct val="40000"/>
        </a:spcBef>
        <a:spcAft>
          <a:spcPct val="0"/>
        </a:spcAft>
        <a:buClr>
          <a:schemeClr val="tx2"/>
        </a:buClr>
        <a:buChar char="–"/>
        <a:defRPr sz="2100">
          <a:solidFill>
            <a:schemeClr val="tx2"/>
          </a:solidFill>
          <a:latin typeface="+mn-lt"/>
        </a:defRPr>
      </a:lvl6pPr>
      <a:lvl7pPr marL="2354263" indent="-268288" algn="l" defTabSz="863600" rtl="0" fontAlgn="base">
        <a:spcBef>
          <a:spcPct val="40000"/>
        </a:spcBef>
        <a:spcAft>
          <a:spcPct val="0"/>
        </a:spcAft>
        <a:buClr>
          <a:schemeClr val="tx2"/>
        </a:buClr>
        <a:buChar char="–"/>
        <a:defRPr sz="2100">
          <a:solidFill>
            <a:schemeClr val="tx2"/>
          </a:solidFill>
          <a:latin typeface="+mn-lt"/>
        </a:defRPr>
      </a:lvl7pPr>
      <a:lvl8pPr marL="2811463" indent="-268288" algn="l" defTabSz="863600" rtl="0" fontAlgn="base">
        <a:spcBef>
          <a:spcPct val="40000"/>
        </a:spcBef>
        <a:spcAft>
          <a:spcPct val="0"/>
        </a:spcAft>
        <a:buClr>
          <a:schemeClr val="tx2"/>
        </a:buClr>
        <a:buChar char="–"/>
        <a:defRPr sz="2100">
          <a:solidFill>
            <a:schemeClr val="tx2"/>
          </a:solidFill>
          <a:latin typeface="+mn-lt"/>
        </a:defRPr>
      </a:lvl8pPr>
      <a:lvl9pPr marL="3268663" indent="-268288" algn="l" defTabSz="863600" rtl="0" fontAlgn="base">
        <a:spcBef>
          <a:spcPct val="40000"/>
        </a:spcBef>
        <a:spcAft>
          <a:spcPct val="0"/>
        </a:spcAft>
        <a:buClr>
          <a:schemeClr val="tx2"/>
        </a:buClr>
        <a:buChar char="–"/>
        <a:defRPr sz="21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1026" name="Picture 4" descr="NSW Gov Health PPT Templat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 y="0"/>
            <a:ext cx="8628063"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Grp="1" noChangeArrowheads="1"/>
          </p:cNvSpPr>
          <p:nvPr>
            <p:ph type="title"/>
          </p:nvPr>
        </p:nvSpPr>
        <p:spPr bwMode="auto">
          <a:xfrm>
            <a:off x="574675" y="87313"/>
            <a:ext cx="75612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059" tIns="43511" rIns="85059" bIns="43511" numCol="1" anchor="b" anchorCtr="0" compatLnSpc="1">
            <a:prstTxWarp prst="textNoShape">
              <a:avLst/>
            </a:prstTxWarp>
          </a:bodyPr>
          <a:lstStyle/>
          <a:p>
            <a:pPr lvl="0"/>
            <a:r>
              <a:rPr lang="en-AU" altLang="en-US" smtClean="0"/>
              <a:t>Click to edit Master title style</a:t>
            </a:r>
          </a:p>
        </p:txBody>
      </p:sp>
      <p:sp>
        <p:nvSpPr>
          <p:cNvPr id="1028" name="Rectangle 7"/>
          <p:cNvSpPr>
            <a:spLocks noGrp="1" noChangeArrowheads="1"/>
          </p:cNvSpPr>
          <p:nvPr>
            <p:ph type="body" idx="1"/>
          </p:nvPr>
        </p:nvSpPr>
        <p:spPr bwMode="auto">
          <a:xfrm>
            <a:off x="576263" y="1741488"/>
            <a:ext cx="7559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059" tIns="43511" rIns="85059" bIns="43511"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Tree>
    <p:extLst>
      <p:ext uri="{BB962C8B-B14F-4D97-AF65-F5344CB8AC3E}">
        <p14:creationId xmlns:p14="http://schemas.microsoft.com/office/powerpoint/2010/main" val="370730512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defTabSz="863600" rtl="0" eaLnBrk="0" fontAlgn="base" hangingPunct="0">
        <a:spcBef>
          <a:spcPct val="0"/>
        </a:spcBef>
        <a:spcAft>
          <a:spcPct val="0"/>
        </a:spcAft>
        <a:defRPr sz="3000">
          <a:solidFill>
            <a:srgbClr val="133880"/>
          </a:solidFill>
          <a:latin typeface="+mj-lt"/>
          <a:ea typeface="+mj-ea"/>
          <a:cs typeface="+mj-cs"/>
        </a:defRPr>
      </a:lvl1pPr>
      <a:lvl2pPr algn="l" defTabSz="863600" rtl="0" eaLnBrk="0" fontAlgn="base" hangingPunct="0">
        <a:spcBef>
          <a:spcPct val="0"/>
        </a:spcBef>
        <a:spcAft>
          <a:spcPct val="0"/>
        </a:spcAft>
        <a:defRPr sz="3000">
          <a:solidFill>
            <a:srgbClr val="133880"/>
          </a:solidFill>
          <a:latin typeface="Arial" charset="0"/>
        </a:defRPr>
      </a:lvl2pPr>
      <a:lvl3pPr algn="l" defTabSz="863600" rtl="0" eaLnBrk="0" fontAlgn="base" hangingPunct="0">
        <a:spcBef>
          <a:spcPct val="0"/>
        </a:spcBef>
        <a:spcAft>
          <a:spcPct val="0"/>
        </a:spcAft>
        <a:defRPr sz="3000">
          <a:solidFill>
            <a:srgbClr val="133880"/>
          </a:solidFill>
          <a:latin typeface="Arial" charset="0"/>
        </a:defRPr>
      </a:lvl3pPr>
      <a:lvl4pPr algn="l" defTabSz="863600" rtl="0" eaLnBrk="0" fontAlgn="base" hangingPunct="0">
        <a:spcBef>
          <a:spcPct val="0"/>
        </a:spcBef>
        <a:spcAft>
          <a:spcPct val="0"/>
        </a:spcAft>
        <a:defRPr sz="3000">
          <a:solidFill>
            <a:srgbClr val="133880"/>
          </a:solidFill>
          <a:latin typeface="Arial" charset="0"/>
        </a:defRPr>
      </a:lvl4pPr>
      <a:lvl5pPr algn="l" defTabSz="863600" rtl="0" eaLnBrk="0" fontAlgn="base" hangingPunct="0">
        <a:spcBef>
          <a:spcPct val="0"/>
        </a:spcBef>
        <a:spcAft>
          <a:spcPct val="0"/>
        </a:spcAft>
        <a:defRPr sz="3000">
          <a:solidFill>
            <a:srgbClr val="133880"/>
          </a:solidFill>
          <a:latin typeface="Arial" charset="0"/>
        </a:defRPr>
      </a:lvl5pPr>
      <a:lvl6pPr marL="457200" algn="l" defTabSz="863600" rtl="0" fontAlgn="base">
        <a:spcBef>
          <a:spcPct val="0"/>
        </a:spcBef>
        <a:spcAft>
          <a:spcPct val="0"/>
        </a:spcAft>
        <a:defRPr sz="3000">
          <a:solidFill>
            <a:schemeClr val="tx2"/>
          </a:solidFill>
          <a:latin typeface="Arial" charset="0"/>
        </a:defRPr>
      </a:lvl6pPr>
      <a:lvl7pPr marL="914400" algn="l" defTabSz="863600" rtl="0" fontAlgn="base">
        <a:spcBef>
          <a:spcPct val="0"/>
        </a:spcBef>
        <a:spcAft>
          <a:spcPct val="0"/>
        </a:spcAft>
        <a:defRPr sz="3000">
          <a:solidFill>
            <a:schemeClr val="tx2"/>
          </a:solidFill>
          <a:latin typeface="Arial" charset="0"/>
        </a:defRPr>
      </a:lvl7pPr>
      <a:lvl8pPr marL="1371600" algn="l" defTabSz="863600" rtl="0" fontAlgn="base">
        <a:spcBef>
          <a:spcPct val="0"/>
        </a:spcBef>
        <a:spcAft>
          <a:spcPct val="0"/>
        </a:spcAft>
        <a:defRPr sz="3000">
          <a:solidFill>
            <a:schemeClr val="tx2"/>
          </a:solidFill>
          <a:latin typeface="Arial" charset="0"/>
        </a:defRPr>
      </a:lvl8pPr>
      <a:lvl9pPr marL="1828800" algn="l" defTabSz="863600" rtl="0" fontAlgn="base">
        <a:spcBef>
          <a:spcPct val="0"/>
        </a:spcBef>
        <a:spcAft>
          <a:spcPct val="0"/>
        </a:spcAft>
        <a:defRPr sz="3000">
          <a:solidFill>
            <a:schemeClr val="tx2"/>
          </a:solidFill>
          <a:latin typeface="Arial" charset="0"/>
        </a:defRPr>
      </a:lvl9pPr>
    </p:titleStyle>
    <p:bodyStyle>
      <a:lvl1pPr marL="360363" indent="-360363" algn="l" defTabSz="863600" rtl="0" eaLnBrk="0" fontAlgn="base" hangingPunct="0">
        <a:spcBef>
          <a:spcPct val="80000"/>
        </a:spcBef>
        <a:spcAft>
          <a:spcPct val="0"/>
        </a:spcAft>
        <a:buClr>
          <a:srgbClr val="133880"/>
        </a:buClr>
        <a:buFont typeface="Wingdings" pitchFamily="2" charset="2"/>
        <a:buChar char="l"/>
        <a:defRPr sz="2100">
          <a:solidFill>
            <a:srgbClr val="133880"/>
          </a:solidFill>
          <a:latin typeface="+mn-lt"/>
          <a:ea typeface="+mn-ea"/>
          <a:cs typeface="+mn-cs"/>
        </a:defRPr>
      </a:lvl1pPr>
      <a:lvl2pPr marL="630238" indent="-268288" algn="l" defTabSz="863600" rtl="0" eaLnBrk="0" fontAlgn="base" hangingPunct="0">
        <a:spcBef>
          <a:spcPct val="40000"/>
        </a:spcBef>
        <a:spcAft>
          <a:spcPct val="0"/>
        </a:spcAft>
        <a:buClr>
          <a:srgbClr val="133880"/>
        </a:buClr>
        <a:buChar char="–"/>
        <a:defRPr sz="2100">
          <a:solidFill>
            <a:srgbClr val="133880"/>
          </a:solidFill>
          <a:latin typeface="+mn-lt"/>
        </a:defRPr>
      </a:lvl2pPr>
      <a:lvl3pPr marL="900113" indent="-268288" algn="l" defTabSz="863600" rtl="0" eaLnBrk="0" fontAlgn="base" hangingPunct="0">
        <a:spcBef>
          <a:spcPct val="40000"/>
        </a:spcBef>
        <a:spcAft>
          <a:spcPct val="0"/>
        </a:spcAft>
        <a:buClr>
          <a:srgbClr val="133880"/>
        </a:buClr>
        <a:buChar char="–"/>
        <a:defRPr sz="2100">
          <a:solidFill>
            <a:srgbClr val="133880"/>
          </a:solidFill>
          <a:latin typeface="+mn-lt"/>
        </a:defRPr>
      </a:lvl3pPr>
      <a:lvl4pPr marL="1169988" indent="-268288" algn="l" defTabSz="863600" rtl="0" eaLnBrk="0" fontAlgn="base" hangingPunct="0">
        <a:spcBef>
          <a:spcPct val="40000"/>
        </a:spcBef>
        <a:spcAft>
          <a:spcPct val="0"/>
        </a:spcAft>
        <a:buClr>
          <a:srgbClr val="133880"/>
        </a:buClr>
        <a:buChar char="–"/>
        <a:defRPr sz="2100">
          <a:solidFill>
            <a:srgbClr val="133880"/>
          </a:solidFill>
          <a:latin typeface="+mn-lt"/>
        </a:defRPr>
      </a:lvl4pPr>
      <a:lvl5pPr marL="1439863" indent="-268288" algn="l" defTabSz="863600" rtl="0" eaLnBrk="0" fontAlgn="base" hangingPunct="0">
        <a:spcBef>
          <a:spcPct val="40000"/>
        </a:spcBef>
        <a:spcAft>
          <a:spcPct val="0"/>
        </a:spcAft>
        <a:buClr>
          <a:srgbClr val="133880"/>
        </a:buClr>
        <a:buChar char="–"/>
        <a:defRPr sz="2100">
          <a:solidFill>
            <a:srgbClr val="133880"/>
          </a:solidFill>
          <a:latin typeface="+mn-lt"/>
        </a:defRPr>
      </a:lvl5pPr>
      <a:lvl6pPr marL="1897063" indent="-268288" algn="l" defTabSz="863600" rtl="0" fontAlgn="base">
        <a:spcBef>
          <a:spcPct val="40000"/>
        </a:spcBef>
        <a:spcAft>
          <a:spcPct val="0"/>
        </a:spcAft>
        <a:buClr>
          <a:schemeClr val="tx2"/>
        </a:buClr>
        <a:buChar char="–"/>
        <a:defRPr sz="2100">
          <a:solidFill>
            <a:schemeClr val="tx2"/>
          </a:solidFill>
          <a:latin typeface="+mn-lt"/>
        </a:defRPr>
      </a:lvl6pPr>
      <a:lvl7pPr marL="2354263" indent="-268288" algn="l" defTabSz="863600" rtl="0" fontAlgn="base">
        <a:spcBef>
          <a:spcPct val="40000"/>
        </a:spcBef>
        <a:spcAft>
          <a:spcPct val="0"/>
        </a:spcAft>
        <a:buClr>
          <a:schemeClr val="tx2"/>
        </a:buClr>
        <a:buChar char="–"/>
        <a:defRPr sz="2100">
          <a:solidFill>
            <a:schemeClr val="tx2"/>
          </a:solidFill>
          <a:latin typeface="+mn-lt"/>
        </a:defRPr>
      </a:lvl7pPr>
      <a:lvl8pPr marL="2811463" indent="-268288" algn="l" defTabSz="863600" rtl="0" fontAlgn="base">
        <a:spcBef>
          <a:spcPct val="40000"/>
        </a:spcBef>
        <a:spcAft>
          <a:spcPct val="0"/>
        </a:spcAft>
        <a:buClr>
          <a:schemeClr val="tx2"/>
        </a:buClr>
        <a:buChar char="–"/>
        <a:defRPr sz="2100">
          <a:solidFill>
            <a:schemeClr val="tx2"/>
          </a:solidFill>
          <a:latin typeface="+mn-lt"/>
        </a:defRPr>
      </a:lvl8pPr>
      <a:lvl9pPr marL="3268663" indent="-268288" algn="l" defTabSz="863600" rtl="0" fontAlgn="base">
        <a:spcBef>
          <a:spcPct val="40000"/>
        </a:spcBef>
        <a:spcAft>
          <a:spcPct val="0"/>
        </a:spcAft>
        <a:buClr>
          <a:schemeClr val="tx2"/>
        </a:buClr>
        <a:buChar char="–"/>
        <a:defRPr sz="21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1223963" y="3733800"/>
            <a:ext cx="64976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63600" eaLnBrk="0" hangingPunct="0">
              <a:defRPr sz="2400">
                <a:solidFill>
                  <a:schemeClr val="tx1"/>
                </a:solidFill>
                <a:latin typeface="Times New Roman" pitchFamily="18" charset="0"/>
              </a:defRPr>
            </a:lvl1pPr>
            <a:lvl2pPr marL="742950" indent="-285750" defTabSz="863600" eaLnBrk="0" hangingPunct="0">
              <a:defRPr sz="2400">
                <a:solidFill>
                  <a:schemeClr val="tx1"/>
                </a:solidFill>
                <a:latin typeface="Times New Roman" pitchFamily="18" charset="0"/>
              </a:defRPr>
            </a:lvl2pPr>
            <a:lvl3pPr marL="1143000" indent="-228600" defTabSz="863600" eaLnBrk="0" hangingPunct="0">
              <a:defRPr sz="2400">
                <a:solidFill>
                  <a:schemeClr val="tx1"/>
                </a:solidFill>
                <a:latin typeface="Times New Roman" pitchFamily="18" charset="0"/>
              </a:defRPr>
            </a:lvl3pPr>
            <a:lvl4pPr marL="1600200" indent="-228600" defTabSz="863600" eaLnBrk="0" hangingPunct="0">
              <a:defRPr sz="2400">
                <a:solidFill>
                  <a:schemeClr val="tx1"/>
                </a:solidFill>
                <a:latin typeface="Times New Roman" pitchFamily="18" charset="0"/>
              </a:defRPr>
            </a:lvl4pPr>
            <a:lvl5pPr marL="2057400" indent="-228600" defTabSz="863600" eaLnBrk="0" hangingPunct="0">
              <a:defRPr sz="2400">
                <a:solidFill>
                  <a:schemeClr val="tx1"/>
                </a:solidFill>
                <a:latin typeface="Times New Roman" pitchFamily="18" charset="0"/>
              </a:defRPr>
            </a:lvl5pPr>
            <a:lvl6pPr marL="2514600" indent="-228600" defTabSz="863600" eaLnBrk="0" fontAlgn="base" hangingPunct="0">
              <a:spcBef>
                <a:spcPct val="0"/>
              </a:spcBef>
              <a:spcAft>
                <a:spcPct val="0"/>
              </a:spcAft>
              <a:defRPr sz="2400">
                <a:solidFill>
                  <a:schemeClr val="tx1"/>
                </a:solidFill>
                <a:latin typeface="Times New Roman" pitchFamily="18" charset="0"/>
              </a:defRPr>
            </a:lvl6pPr>
            <a:lvl7pPr marL="2971800" indent="-228600" defTabSz="863600" eaLnBrk="0" fontAlgn="base" hangingPunct="0">
              <a:spcBef>
                <a:spcPct val="0"/>
              </a:spcBef>
              <a:spcAft>
                <a:spcPct val="0"/>
              </a:spcAft>
              <a:defRPr sz="2400">
                <a:solidFill>
                  <a:schemeClr val="tx1"/>
                </a:solidFill>
                <a:latin typeface="Times New Roman" pitchFamily="18" charset="0"/>
              </a:defRPr>
            </a:lvl7pPr>
            <a:lvl8pPr marL="3429000" indent="-228600" defTabSz="863600" eaLnBrk="0" fontAlgn="base" hangingPunct="0">
              <a:spcBef>
                <a:spcPct val="0"/>
              </a:spcBef>
              <a:spcAft>
                <a:spcPct val="0"/>
              </a:spcAft>
              <a:defRPr sz="2400">
                <a:solidFill>
                  <a:schemeClr val="tx1"/>
                </a:solidFill>
                <a:latin typeface="Times New Roman" pitchFamily="18" charset="0"/>
              </a:defRPr>
            </a:lvl8pPr>
            <a:lvl9pPr marL="3886200" indent="-228600" defTabSz="863600" eaLnBrk="0" fontAlgn="base" hangingPunct="0">
              <a:spcBef>
                <a:spcPct val="0"/>
              </a:spcBef>
              <a:spcAft>
                <a:spcPct val="0"/>
              </a:spcAft>
              <a:defRPr sz="2400">
                <a:solidFill>
                  <a:schemeClr val="tx1"/>
                </a:solidFill>
                <a:latin typeface="Times New Roman" pitchFamily="18" charset="0"/>
              </a:defRPr>
            </a:lvl9pPr>
          </a:lstStyle>
          <a:p>
            <a:pPr algn="r" eaLnBrk="1" hangingPunct="1">
              <a:spcAft>
                <a:spcPct val="40000"/>
              </a:spcAft>
            </a:pPr>
            <a:r>
              <a:rPr lang="en-AU" altLang="en-US" sz="1500" dirty="0" smtClean="0">
                <a:solidFill>
                  <a:srgbClr val="133880"/>
                </a:solidFill>
                <a:latin typeface="Arial" charset="0"/>
              </a:rPr>
              <a:t>Presented by </a:t>
            </a:r>
            <a:r>
              <a:rPr lang="en-AU" altLang="en-US" sz="1500" b="1" dirty="0">
                <a:solidFill>
                  <a:srgbClr val="133880"/>
                </a:solidFill>
                <a:latin typeface="Arial" charset="0"/>
              </a:rPr>
              <a:t>[Insert name of presenter]</a:t>
            </a:r>
            <a:r>
              <a:rPr lang="en-AU" altLang="en-US" sz="1500" dirty="0">
                <a:solidFill>
                  <a:srgbClr val="133880"/>
                </a:solidFill>
                <a:latin typeface="Arial" charset="0"/>
              </a:rPr>
              <a:t/>
            </a:r>
            <a:br>
              <a:rPr lang="en-AU" altLang="en-US" sz="1500" dirty="0">
                <a:solidFill>
                  <a:srgbClr val="133880"/>
                </a:solidFill>
                <a:latin typeface="Arial" charset="0"/>
              </a:rPr>
            </a:br>
            <a:r>
              <a:rPr lang="en-AU" altLang="en-US" sz="1500" dirty="0">
                <a:solidFill>
                  <a:srgbClr val="133880"/>
                </a:solidFill>
                <a:latin typeface="Arial" charset="0"/>
              </a:rPr>
              <a:t>[Insert title]</a:t>
            </a:r>
            <a:br>
              <a:rPr lang="en-AU" altLang="en-US" sz="1500" dirty="0">
                <a:solidFill>
                  <a:srgbClr val="133880"/>
                </a:solidFill>
                <a:latin typeface="Arial" charset="0"/>
              </a:rPr>
            </a:br>
            <a:r>
              <a:rPr lang="en-AU" altLang="en-US" sz="1500" dirty="0">
                <a:solidFill>
                  <a:srgbClr val="133880"/>
                </a:solidFill>
                <a:latin typeface="Arial" charset="0"/>
              </a:rPr>
              <a:t>[Insert </a:t>
            </a:r>
            <a:r>
              <a:rPr lang="en-AU" altLang="en-US" sz="1500" dirty="0" smtClean="0">
                <a:solidFill>
                  <a:srgbClr val="133880"/>
                </a:solidFill>
                <a:latin typeface="Arial" charset="0"/>
              </a:rPr>
              <a:t>LHD/SHN </a:t>
            </a:r>
            <a:r>
              <a:rPr lang="en-AU" altLang="en-US" sz="1500" dirty="0">
                <a:solidFill>
                  <a:srgbClr val="133880"/>
                </a:solidFill>
                <a:latin typeface="Arial" charset="0"/>
              </a:rPr>
              <a:t>name]</a:t>
            </a:r>
          </a:p>
          <a:p>
            <a:pPr algn="r" eaLnBrk="1" hangingPunct="1"/>
            <a:r>
              <a:rPr lang="en-AU" altLang="en-US" sz="1200" b="1" dirty="0">
                <a:solidFill>
                  <a:srgbClr val="133880"/>
                </a:solidFill>
                <a:latin typeface="Arial" charset="0"/>
              </a:rPr>
              <a:t>Month </a:t>
            </a:r>
            <a:r>
              <a:rPr lang="en-AU" altLang="en-US" sz="1200" b="1" dirty="0" smtClean="0">
                <a:solidFill>
                  <a:srgbClr val="133880"/>
                </a:solidFill>
                <a:latin typeface="Arial" charset="0"/>
              </a:rPr>
              <a:t>2014</a:t>
            </a:r>
            <a:endParaRPr lang="en-AU" altLang="en-US" sz="1200" b="1" dirty="0">
              <a:solidFill>
                <a:srgbClr val="133880"/>
              </a:solidFill>
              <a:latin typeface="Arial" charset="0"/>
            </a:endParaRPr>
          </a:p>
        </p:txBody>
      </p:sp>
      <p:sp>
        <p:nvSpPr>
          <p:cNvPr id="2051" name="Rectangle 6"/>
          <p:cNvSpPr>
            <a:spLocks noChangeArrowheads="1"/>
          </p:cNvSpPr>
          <p:nvPr/>
        </p:nvSpPr>
        <p:spPr bwMode="auto">
          <a:xfrm>
            <a:off x="720725" y="741363"/>
            <a:ext cx="70739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63600" eaLnBrk="0" hangingPunct="0">
              <a:defRPr sz="2400">
                <a:solidFill>
                  <a:schemeClr val="tx1"/>
                </a:solidFill>
                <a:latin typeface="Times New Roman" pitchFamily="18" charset="0"/>
              </a:defRPr>
            </a:lvl1pPr>
            <a:lvl2pPr marL="742950" indent="-285750" defTabSz="863600" eaLnBrk="0" hangingPunct="0">
              <a:defRPr sz="2400">
                <a:solidFill>
                  <a:schemeClr val="tx1"/>
                </a:solidFill>
                <a:latin typeface="Times New Roman" pitchFamily="18" charset="0"/>
              </a:defRPr>
            </a:lvl2pPr>
            <a:lvl3pPr marL="1143000" indent="-228600" defTabSz="863600" eaLnBrk="0" hangingPunct="0">
              <a:defRPr sz="2400">
                <a:solidFill>
                  <a:schemeClr val="tx1"/>
                </a:solidFill>
                <a:latin typeface="Times New Roman" pitchFamily="18" charset="0"/>
              </a:defRPr>
            </a:lvl3pPr>
            <a:lvl4pPr marL="1600200" indent="-228600" defTabSz="863600" eaLnBrk="0" hangingPunct="0">
              <a:defRPr sz="2400">
                <a:solidFill>
                  <a:schemeClr val="tx1"/>
                </a:solidFill>
                <a:latin typeface="Times New Roman" pitchFamily="18" charset="0"/>
              </a:defRPr>
            </a:lvl4pPr>
            <a:lvl5pPr marL="2057400" indent="-228600" defTabSz="863600" eaLnBrk="0" hangingPunct="0">
              <a:defRPr sz="2400">
                <a:solidFill>
                  <a:schemeClr val="tx1"/>
                </a:solidFill>
                <a:latin typeface="Times New Roman" pitchFamily="18" charset="0"/>
              </a:defRPr>
            </a:lvl5pPr>
            <a:lvl6pPr marL="2514600" indent="-228600" defTabSz="863600" eaLnBrk="0" fontAlgn="base" hangingPunct="0">
              <a:spcBef>
                <a:spcPct val="0"/>
              </a:spcBef>
              <a:spcAft>
                <a:spcPct val="0"/>
              </a:spcAft>
              <a:defRPr sz="2400">
                <a:solidFill>
                  <a:schemeClr val="tx1"/>
                </a:solidFill>
                <a:latin typeface="Times New Roman" pitchFamily="18" charset="0"/>
              </a:defRPr>
            </a:lvl6pPr>
            <a:lvl7pPr marL="2971800" indent="-228600" defTabSz="863600" eaLnBrk="0" fontAlgn="base" hangingPunct="0">
              <a:spcBef>
                <a:spcPct val="0"/>
              </a:spcBef>
              <a:spcAft>
                <a:spcPct val="0"/>
              </a:spcAft>
              <a:defRPr sz="2400">
                <a:solidFill>
                  <a:schemeClr val="tx1"/>
                </a:solidFill>
                <a:latin typeface="Times New Roman" pitchFamily="18" charset="0"/>
              </a:defRPr>
            </a:lvl7pPr>
            <a:lvl8pPr marL="3429000" indent="-228600" defTabSz="863600" eaLnBrk="0" fontAlgn="base" hangingPunct="0">
              <a:spcBef>
                <a:spcPct val="0"/>
              </a:spcBef>
              <a:spcAft>
                <a:spcPct val="0"/>
              </a:spcAft>
              <a:defRPr sz="2400">
                <a:solidFill>
                  <a:schemeClr val="tx1"/>
                </a:solidFill>
                <a:latin typeface="Times New Roman" pitchFamily="18" charset="0"/>
              </a:defRPr>
            </a:lvl8pPr>
            <a:lvl9pPr marL="3886200" indent="-228600" defTabSz="863600" eaLnBrk="0" fontAlgn="base" hangingPunct="0">
              <a:spcBef>
                <a:spcPct val="0"/>
              </a:spcBef>
              <a:spcAft>
                <a:spcPct val="0"/>
              </a:spcAft>
              <a:defRPr sz="2400">
                <a:solidFill>
                  <a:schemeClr val="tx1"/>
                </a:solidFill>
                <a:latin typeface="Times New Roman" pitchFamily="18" charset="0"/>
              </a:defRPr>
            </a:lvl9pPr>
          </a:lstStyle>
          <a:p>
            <a:pPr algn="r" eaLnBrk="1" hangingPunct="1">
              <a:lnSpc>
                <a:spcPct val="90000"/>
              </a:lnSpc>
            </a:pPr>
            <a:r>
              <a:rPr lang="en-AU" altLang="en-US" sz="4400" dirty="0" smtClean="0">
                <a:solidFill>
                  <a:srgbClr val="133880"/>
                </a:solidFill>
                <a:latin typeface="Arial" charset="0"/>
              </a:rPr>
              <a:t>PD2014_030</a:t>
            </a:r>
            <a:endParaRPr lang="en-AU" altLang="en-US" sz="4400" dirty="0" smtClean="0">
              <a:solidFill>
                <a:srgbClr val="133880"/>
              </a:solidFill>
              <a:latin typeface="Arial" charset="0"/>
            </a:endParaRPr>
          </a:p>
          <a:p>
            <a:pPr algn="r" eaLnBrk="1" hangingPunct="1">
              <a:lnSpc>
                <a:spcPct val="90000"/>
              </a:lnSpc>
            </a:pPr>
            <a:r>
              <a:rPr lang="en-AU" altLang="en-US" sz="4400" dirty="0" smtClean="0">
                <a:solidFill>
                  <a:srgbClr val="133880"/>
                </a:solidFill>
                <a:latin typeface="Arial" charset="0"/>
              </a:rPr>
              <a:t>Using Resuscitation Plans in End of Life Decisions </a:t>
            </a:r>
            <a:endParaRPr lang="en-AU" altLang="en-US" sz="4400" dirty="0">
              <a:solidFill>
                <a:srgbClr val="133880"/>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574675" y="-430733"/>
            <a:ext cx="7561263" cy="1154112"/>
          </a:xfrm>
        </p:spPr>
        <p:txBody>
          <a:bodyPr/>
          <a:lstStyle/>
          <a:p>
            <a:pPr eaLnBrk="1" hangingPunct="1"/>
            <a:r>
              <a:rPr lang="en-AU" altLang="en-US" dirty="0" smtClean="0"/>
              <a:t>5. Key issues for use (2)</a:t>
            </a:r>
          </a:p>
        </p:txBody>
      </p:sp>
      <p:sp>
        <p:nvSpPr>
          <p:cNvPr id="4099" name="Rectangle 6"/>
          <p:cNvSpPr>
            <a:spLocks noGrp="1" noChangeArrowheads="1"/>
          </p:cNvSpPr>
          <p:nvPr>
            <p:ph type="body" idx="1"/>
          </p:nvPr>
        </p:nvSpPr>
        <p:spPr>
          <a:xfrm>
            <a:off x="576263" y="865411"/>
            <a:ext cx="7559675" cy="3962400"/>
          </a:xfrm>
        </p:spPr>
        <p:txBody>
          <a:bodyPr/>
          <a:lstStyle/>
          <a:p>
            <a:pPr eaLnBrk="1" hangingPunct="1"/>
            <a:r>
              <a:rPr lang="en-AU" altLang="en-US" sz="1600" dirty="0" smtClean="0"/>
              <a:t>Clinical interventions and monitoring</a:t>
            </a:r>
          </a:p>
          <a:p>
            <a:pPr lvl="1" eaLnBrk="1" hangingPunct="1"/>
            <a:r>
              <a:rPr lang="en-AU" sz="1600" dirty="0"/>
              <a:t>Vital sign monitoring should be (re)considered if the patient is in their last days and this should be consistent with monitoring frequency prescribed on the Standard Adult General Observation chart, or equivalent standard observation chart</a:t>
            </a:r>
            <a:endParaRPr lang="en-AU" sz="1600" dirty="0" smtClean="0"/>
          </a:p>
          <a:p>
            <a:pPr lvl="1" eaLnBrk="1" hangingPunct="1"/>
            <a:r>
              <a:rPr lang="en-AU" sz="1600" dirty="0" smtClean="0"/>
              <a:t>Nurses </a:t>
            </a:r>
            <a:r>
              <a:rPr lang="en-AU" sz="1600" dirty="0"/>
              <a:t>may call for medical review of unrelieved symptoms associated with dying, even where activating an urgent Clinical Review call has been considered unnecessary. </a:t>
            </a:r>
            <a:endParaRPr lang="en-AU" altLang="en-US" sz="1600" dirty="0" smtClean="0"/>
          </a:p>
          <a:p>
            <a:pPr eaLnBrk="1" hangingPunct="1"/>
            <a:r>
              <a:rPr lang="en-AU" altLang="en-US" sz="1600" dirty="0" smtClean="0"/>
              <a:t>Referral/transfer</a:t>
            </a:r>
          </a:p>
          <a:p>
            <a:pPr lvl="1"/>
            <a:r>
              <a:rPr lang="en-AU" sz="1600" dirty="0"/>
              <a:t>NSW Health Resuscitation Plans are valid for use by NSW Ambulance staff in all situations involving patient contact.</a:t>
            </a:r>
          </a:p>
          <a:p>
            <a:pPr lvl="1"/>
            <a:r>
              <a:rPr lang="en-AU" sz="1600" dirty="0"/>
              <a:t>A hard copy of the Resuscitation Plan should accompany the patient on inter-facility transfer</a:t>
            </a:r>
            <a:r>
              <a:rPr lang="en-AU" sz="1600" dirty="0" smtClean="0"/>
              <a:t>.</a:t>
            </a:r>
          </a:p>
          <a:p>
            <a:pPr lvl="1"/>
            <a:r>
              <a:rPr lang="en-AU" sz="1600" dirty="0" smtClean="0"/>
              <a:t>Resuscitation </a:t>
            </a:r>
            <a:r>
              <a:rPr lang="en-AU" sz="1600" dirty="0"/>
              <a:t>Plans </a:t>
            </a:r>
            <a:r>
              <a:rPr lang="en-AU" sz="1600" dirty="0" smtClean="0"/>
              <a:t>are valid in community settings </a:t>
            </a:r>
            <a:r>
              <a:rPr lang="en-AU" sz="1600" u="sng" dirty="0" smtClean="0"/>
              <a:t>except </a:t>
            </a:r>
            <a:r>
              <a:rPr lang="en-AU" sz="1600" dirty="0" smtClean="0"/>
              <a:t>for </a:t>
            </a:r>
            <a:r>
              <a:rPr lang="en-AU" sz="1600" dirty="0"/>
              <a:t>community patients under the medical care of a doctor that is not a NSW Health staff member. General Practitioners with admitting rights are considered NSW Health staff. </a:t>
            </a:r>
          </a:p>
        </p:txBody>
      </p:sp>
      <p:cxnSp>
        <p:nvCxnSpPr>
          <p:cNvPr id="4100" name="Straight Connector 3"/>
          <p:cNvCxnSpPr>
            <a:cxnSpLocks noChangeShapeType="1"/>
          </p:cNvCxnSpPr>
          <p:nvPr/>
        </p:nvCxnSpPr>
        <p:spPr bwMode="auto">
          <a:xfrm>
            <a:off x="0" y="865411"/>
            <a:ext cx="8640763"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3405380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AU" altLang="en-US" dirty="0" smtClean="0"/>
              <a:t>5. Key issues for use (3)</a:t>
            </a:r>
          </a:p>
        </p:txBody>
      </p:sp>
      <p:sp>
        <p:nvSpPr>
          <p:cNvPr id="4099" name="Rectangle 6"/>
          <p:cNvSpPr>
            <a:spLocks noGrp="1" noChangeArrowheads="1"/>
          </p:cNvSpPr>
          <p:nvPr>
            <p:ph type="body" idx="1"/>
          </p:nvPr>
        </p:nvSpPr>
        <p:spPr>
          <a:xfrm>
            <a:off x="359941" y="1441475"/>
            <a:ext cx="7559675" cy="3962400"/>
          </a:xfrm>
        </p:spPr>
        <p:txBody>
          <a:bodyPr/>
          <a:lstStyle/>
          <a:p>
            <a:pPr eaLnBrk="1" hangingPunct="1"/>
            <a:r>
              <a:rPr lang="en-AU" altLang="en-US" sz="1600" dirty="0" smtClean="0"/>
              <a:t>Authorising and signing the Resuscitation Plan</a:t>
            </a:r>
          </a:p>
          <a:p>
            <a:pPr lvl="1" eaLnBrk="1" hangingPunct="1"/>
            <a:r>
              <a:rPr lang="en-AU" sz="1600" dirty="0" smtClean="0"/>
              <a:t>The Attending </a:t>
            </a:r>
            <a:r>
              <a:rPr lang="en-AU" sz="1600" dirty="0"/>
              <a:t>Medical </a:t>
            </a:r>
            <a:r>
              <a:rPr lang="en-AU" sz="1600" dirty="0" smtClean="0"/>
              <a:t>Officer (AMO) has </a:t>
            </a:r>
            <a:r>
              <a:rPr lang="en-AU" sz="1600" dirty="0"/>
              <a:t>medico-legal responsibility </a:t>
            </a:r>
            <a:r>
              <a:rPr lang="en-AU" sz="1600" dirty="0" smtClean="0"/>
              <a:t>for a patient, even if other medical officers are involved. </a:t>
            </a:r>
          </a:p>
          <a:p>
            <a:pPr lvl="1" eaLnBrk="1" hangingPunct="1"/>
            <a:r>
              <a:rPr lang="en-AU" sz="1600" dirty="0"/>
              <a:t>Discussion with the patient/Person Responsible about resuscitation should generally be undertaken by the most experienced clinician. </a:t>
            </a:r>
            <a:endParaRPr lang="en-AU" sz="1600" dirty="0" smtClean="0"/>
          </a:p>
          <a:p>
            <a:pPr lvl="1" eaLnBrk="1" hangingPunct="1"/>
            <a:r>
              <a:rPr lang="en-AU" sz="1600" dirty="0" smtClean="0"/>
              <a:t>Delegation </a:t>
            </a:r>
            <a:r>
              <a:rPr lang="en-AU" sz="1600" dirty="0"/>
              <a:t>to a </a:t>
            </a:r>
            <a:r>
              <a:rPr lang="en-AU" sz="1600" dirty="0" smtClean="0"/>
              <a:t>JMO should </a:t>
            </a:r>
            <a:r>
              <a:rPr lang="en-AU" sz="1600" dirty="0"/>
              <a:t>only occur with adequate training, supervision and support. If a </a:t>
            </a:r>
            <a:r>
              <a:rPr lang="en-AU" sz="1600" dirty="0" smtClean="0"/>
              <a:t>JMO is </a:t>
            </a:r>
            <a:r>
              <a:rPr lang="en-AU" sz="1600" dirty="0"/>
              <a:t>required to discuss and document a Resuscitation Plan (e.g. out of hours) this must be discussed with the </a:t>
            </a:r>
            <a:r>
              <a:rPr lang="en-AU" sz="1600" dirty="0" smtClean="0"/>
              <a:t>AMO </a:t>
            </a:r>
            <a:r>
              <a:rPr lang="en-AU" sz="1600" dirty="0"/>
              <a:t>at the earliest opportunity.</a:t>
            </a:r>
          </a:p>
          <a:p>
            <a:pPr lvl="1" eaLnBrk="1" hangingPunct="1"/>
            <a:r>
              <a:rPr lang="en-AU" sz="1600" dirty="0"/>
              <a:t>Consistent with PD2005_406, other health care professionals (including nurses) cannot be delegated the task of informing patients or obtaining consent for resuscitation planning. When requested by a patient, they are permitted to provide information and should document this in the medical </a:t>
            </a:r>
            <a:r>
              <a:rPr lang="en-AU" sz="1600" dirty="0" smtClean="0"/>
              <a:t>record.</a:t>
            </a:r>
          </a:p>
          <a:p>
            <a:pPr lvl="1" eaLnBrk="1" hangingPunct="1"/>
            <a:r>
              <a:rPr lang="en-AU" sz="1600" dirty="0" smtClean="0"/>
              <a:t>Neither </a:t>
            </a:r>
            <a:r>
              <a:rPr lang="en-AU" sz="1600" dirty="0"/>
              <a:t>the patient, nor their Person Responsible, is required to sign the Resuscitation Plan. </a:t>
            </a:r>
          </a:p>
        </p:txBody>
      </p:sp>
      <p:cxnSp>
        <p:nvCxnSpPr>
          <p:cNvPr id="4100" name="Straight Connector 3"/>
          <p:cNvCxnSpPr>
            <a:cxnSpLocks noChangeShapeType="1"/>
          </p:cNvCxnSpPr>
          <p:nvPr/>
        </p:nvCxnSpPr>
        <p:spPr bwMode="auto">
          <a:xfrm>
            <a:off x="0" y="1384300"/>
            <a:ext cx="8640763"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754588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574675" y="-358725"/>
            <a:ext cx="7561263" cy="1154112"/>
          </a:xfrm>
        </p:spPr>
        <p:txBody>
          <a:bodyPr/>
          <a:lstStyle/>
          <a:p>
            <a:pPr eaLnBrk="1" hangingPunct="1"/>
            <a:r>
              <a:rPr lang="en-AU" altLang="en-US" dirty="0" smtClean="0"/>
              <a:t>5. Key issues for use (4)</a:t>
            </a:r>
          </a:p>
        </p:txBody>
      </p:sp>
      <p:sp>
        <p:nvSpPr>
          <p:cNvPr id="4099" name="Rectangle 6"/>
          <p:cNvSpPr>
            <a:spLocks noGrp="1" noChangeArrowheads="1"/>
          </p:cNvSpPr>
          <p:nvPr>
            <p:ph type="body" idx="1"/>
          </p:nvPr>
        </p:nvSpPr>
        <p:spPr>
          <a:xfrm>
            <a:off x="576263" y="937419"/>
            <a:ext cx="7559675" cy="3962400"/>
          </a:xfrm>
        </p:spPr>
        <p:txBody>
          <a:bodyPr/>
          <a:lstStyle/>
          <a:p>
            <a:pPr eaLnBrk="1" hangingPunct="1"/>
            <a:r>
              <a:rPr lang="en-AU" altLang="en-US" sz="1800" dirty="0" smtClean="0"/>
              <a:t>Reviewing the Resuscitation Plan</a:t>
            </a:r>
          </a:p>
          <a:p>
            <a:pPr lvl="1"/>
            <a:r>
              <a:rPr lang="en-AU" sz="1800" dirty="0" smtClean="0"/>
              <a:t>Generally</a:t>
            </a:r>
            <a:r>
              <a:rPr lang="en-AU" sz="1800" dirty="0"/>
              <a:t>, a Resuscitation Plan needs to be clarified from one acute admission to the next where a change in prognosis is likely. </a:t>
            </a:r>
          </a:p>
          <a:p>
            <a:pPr lvl="1"/>
            <a:r>
              <a:rPr lang="en-AU" sz="1800" dirty="0"/>
              <a:t>A Resuscitation Plan may be valid for up to 3 months for frequent and routine ‘admissions’ e.g. renal dialysis. </a:t>
            </a:r>
            <a:endParaRPr lang="en-AU" sz="1800" dirty="0" smtClean="0"/>
          </a:p>
          <a:p>
            <a:pPr eaLnBrk="1" hangingPunct="1"/>
            <a:r>
              <a:rPr lang="en-AU" altLang="en-US" sz="1800" dirty="0" smtClean="0"/>
              <a:t>Revoking or amending the Resuscitation Plan</a:t>
            </a:r>
          </a:p>
          <a:p>
            <a:pPr lvl="1"/>
            <a:r>
              <a:rPr lang="en-AU" sz="1800" dirty="0"/>
              <a:t>For significant amendments (for example, a change to the CPR order), the Resuscitation Plan must be revoked and a new Plan completed</a:t>
            </a:r>
            <a:r>
              <a:rPr lang="en-AU" sz="1800" dirty="0" smtClean="0"/>
              <a:t>. </a:t>
            </a:r>
            <a:r>
              <a:rPr lang="en-AU" sz="1800" dirty="0"/>
              <a:t>The procedure for revoking the Resuscitation Plan is to rule a diagonal line through both sides, then print and sign your name and date on the line</a:t>
            </a:r>
            <a:r>
              <a:rPr lang="en-AU" sz="1800" dirty="0" smtClean="0"/>
              <a:t>.</a:t>
            </a:r>
          </a:p>
          <a:p>
            <a:pPr lvl="1"/>
            <a:r>
              <a:rPr lang="en-AU" sz="1800" dirty="0" smtClean="0"/>
              <a:t>For </a:t>
            </a:r>
            <a:r>
              <a:rPr lang="en-AU" sz="1800" dirty="0"/>
              <a:t>less significant amendments (for example, a change to the intervention section), the Resuscitation Plan can be amended and initialled. This should be documented in the medical record. </a:t>
            </a:r>
            <a:endParaRPr lang="en-AU" altLang="en-US" sz="1800" dirty="0" smtClean="0"/>
          </a:p>
        </p:txBody>
      </p:sp>
      <p:cxnSp>
        <p:nvCxnSpPr>
          <p:cNvPr id="4100" name="Straight Connector 3"/>
          <p:cNvCxnSpPr>
            <a:cxnSpLocks noChangeShapeType="1"/>
          </p:cNvCxnSpPr>
          <p:nvPr/>
        </p:nvCxnSpPr>
        <p:spPr bwMode="auto">
          <a:xfrm>
            <a:off x="0" y="865411"/>
            <a:ext cx="8640763"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75064987"/>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AU" altLang="en-US" dirty="0" smtClean="0"/>
              <a:t>5. Key issues for use (5)</a:t>
            </a:r>
          </a:p>
        </p:txBody>
      </p:sp>
      <p:sp>
        <p:nvSpPr>
          <p:cNvPr id="4099" name="Rectangle 6"/>
          <p:cNvSpPr>
            <a:spLocks noGrp="1" noChangeArrowheads="1"/>
          </p:cNvSpPr>
          <p:nvPr>
            <p:ph type="body" idx="1"/>
          </p:nvPr>
        </p:nvSpPr>
        <p:spPr>
          <a:xfrm>
            <a:off x="576263" y="1441475"/>
            <a:ext cx="7559675" cy="3962400"/>
          </a:xfrm>
        </p:spPr>
        <p:txBody>
          <a:bodyPr/>
          <a:lstStyle/>
          <a:p>
            <a:pPr eaLnBrk="1" hangingPunct="1"/>
            <a:r>
              <a:rPr lang="en-AU" altLang="en-US" dirty="0" smtClean="0"/>
              <a:t>Storage of Resuscitation Plans</a:t>
            </a:r>
          </a:p>
          <a:p>
            <a:pPr lvl="1"/>
            <a:r>
              <a:rPr lang="en-AU" dirty="0" smtClean="0"/>
              <a:t>It </a:t>
            </a:r>
            <a:r>
              <a:rPr lang="en-AU" dirty="0"/>
              <a:t>is recommended that the current hard copy should be kept at the front of the patient’s health record. It is preferable that multiple copies are not made</a:t>
            </a:r>
            <a:r>
              <a:rPr lang="en-AU" dirty="0" smtClean="0"/>
              <a:t>.</a:t>
            </a:r>
          </a:p>
          <a:p>
            <a:pPr lvl="1"/>
            <a:r>
              <a:rPr lang="en-AU" dirty="0" smtClean="0"/>
              <a:t>Details </a:t>
            </a:r>
            <a:r>
              <a:rPr lang="en-AU" dirty="0"/>
              <a:t>of the Resuscitation Plan should be included in handover between shifts. </a:t>
            </a:r>
          </a:p>
          <a:p>
            <a:pPr lvl="1"/>
            <a:r>
              <a:rPr lang="en-AU" dirty="0"/>
              <a:t>Resuscitation Plans must be integrated into electronic health record systems in appropriate </a:t>
            </a:r>
            <a:r>
              <a:rPr lang="en-AU" dirty="0" smtClean="0"/>
              <a:t>forms</a:t>
            </a:r>
            <a:endParaRPr lang="en-AU" dirty="0"/>
          </a:p>
          <a:p>
            <a:pPr lvl="1"/>
            <a:r>
              <a:rPr lang="en-AU" dirty="0"/>
              <a:t>Resuscitation Plans should be incorporated </a:t>
            </a:r>
            <a:r>
              <a:rPr lang="en-AU" dirty="0" smtClean="0"/>
              <a:t>into </a:t>
            </a:r>
            <a:r>
              <a:rPr lang="en-AU" dirty="0"/>
              <a:t>hospital discharge summaries, where possible.</a:t>
            </a:r>
          </a:p>
          <a:p>
            <a:pPr marL="0" indent="0" eaLnBrk="1" hangingPunct="1">
              <a:buNone/>
            </a:pPr>
            <a:endParaRPr lang="en-AU" altLang="en-US" dirty="0" smtClean="0"/>
          </a:p>
        </p:txBody>
      </p:sp>
      <p:cxnSp>
        <p:nvCxnSpPr>
          <p:cNvPr id="4100" name="Straight Connector 3"/>
          <p:cNvCxnSpPr>
            <a:cxnSpLocks noChangeShapeType="1"/>
          </p:cNvCxnSpPr>
          <p:nvPr/>
        </p:nvCxnSpPr>
        <p:spPr bwMode="auto">
          <a:xfrm>
            <a:off x="0" y="1384300"/>
            <a:ext cx="8640763"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8311383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AU" altLang="en-US" dirty="0" smtClean="0"/>
              <a:t>6. Where to get more information</a:t>
            </a:r>
          </a:p>
        </p:txBody>
      </p:sp>
      <p:sp>
        <p:nvSpPr>
          <p:cNvPr id="4099" name="Rectangle 6"/>
          <p:cNvSpPr>
            <a:spLocks noGrp="1" noChangeArrowheads="1"/>
          </p:cNvSpPr>
          <p:nvPr>
            <p:ph type="body" idx="1"/>
          </p:nvPr>
        </p:nvSpPr>
        <p:spPr>
          <a:xfrm>
            <a:off x="576263" y="1598613"/>
            <a:ext cx="7559675" cy="3962400"/>
          </a:xfrm>
        </p:spPr>
        <p:txBody>
          <a:bodyPr/>
          <a:lstStyle/>
          <a:p>
            <a:pPr eaLnBrk="1" hangingPunct="1"/>
            <a:r>
              <a:rPr lang="en-US" altLang="en-US" dirty="0" smtClean="0"/>
              <a:t>PD2014_030 is available at http</a:t>
            </a:r>
            <a:r>
              <a:rPr lang="en-US" altLang="en-US" dirty="0"/>
              <a:t>://www0.health.nsw.gov.au/policies/pd/2014/PD2014_030.html</a:t>
            </a:r>
            <a:endParaRPr lang="en-US" altLang="en-US" dirty="0" smtClean="0"/>
          </a:p>
          <a:p>
            <a:pPr eaLnBrk="1" hangingPunct="1"/>
            <a:r>
              <a:rPr lang="en-US" altLang="en-US" dirty="0" smtClean="0"/>
              <a:t>[Insert details of LHD Executive Sponsor]</a:t>
            </a:r>
          </a:p>
          <a:p>
            <a:pPr eaLnBrk="1" hangingPunct="1"/>
            <a:endParaRPr lang="en-US" altLang="en-US" dirty="0" smtClean="0"/>
          </a:p>
        </p:txBody>
      </p:sp>
      <p:cxnSp>
        <p:nvCxnSpPr>
          <p:cNvPr id="4100" name="Straight Connector 3"/>
          <p:cNvCxnSpPr>
            <a:cxnSpLocks noChangeShapeType="1"/>
          </p:cNvCxnSpPr>
          <p:nvPr/>
        </p:nvCxnSpPr>
        <p:spPr bwMode="auto">
          <a:xfrm>
            <a:off x="0" y="1384300"/>
            <a:ext cx="8640763"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7356325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900113" y="-115888"/>
            <a:ext cx="6800850" cy="1682751"/>
          </a:xfrm>
        </p:spPr>
        <p:txBody>
          <a:bodyPr/>
          <a:lstStyle/>
          <a:p>
            <a:pPr eaLnBrk="1" hangingPunct="1"/>
            <a:r>
              <a:rPr lang="en-AU" altLang="en-US" sz="4500" dirty="0" smtClean="0"/>
              <a:t>Outline</a:t>
            </a:r>
          </a:p>
        </p:txBody>
      </p:sp>
      <p:sp>
        <p:nvSpPr>
          <p:cNvPr id="3075" name="Rectangle 5"/>
          <p:cNvSpPr>
            <a:spLocks noGrp="1" noChangeArrowheads="1"/>
          </p:cNvSpPr>
          <p:nvPr>
            <p:ph type="subTitle" idx="1"/>
          </p:nvPr>
        </p:nvSpPr>
        <p:spPr>
          <a:xfrm>
            <a:off x="900113" y="1852613"/>
            <a:ext cx="6800850" cy="3362325"/>
          </a:xfrm>
        </p:spPr>
        <p:txBody>
          <a:bodyPr/>
          <a:lstStyle/>
          <a:p>
            <a:pPr marL="457200" indent="-457200" eaLnBrk="1" hangingPunct="1">
              <a:buFont typeface="+mj-lt"/>
              <a:buAutoNum type="arabicPeriod"/>
            </a:pPr>
            <a:r>
              <a:rPr lang="en-US" altLang="en-US" dirty="0" smtClean="0"/>
              <a:t>Resuscitation Plans in the context of Advance Care Planning and End of Life</a:t>
            </a:r>
          </a:p>
          <a:p>
            <a:pPr marL="457200" indent="-457200" eaLnBrk="1" hangingPunct="1">
              <a:buFont typeface="+mj-lt"/>
              <a:buAutoNum type="arabicPeriod"/>
            </a:pPr>
            <a:r>
              <a:rPr lang="en-US" altLang="en-US" dirty="0" smtClean="0"/>
              <a:t>Background to Policy Directive (PD) development</a:t>
            </a:r>
          </a:p>
          <a:p>
            <a:pPr marL="457200" indent="-457200" eaLnBrk="1" hangingPunct="1">
              <a:buFont typeface="+mj-lt"/>
              <a:buAutoNum type="arabicPeriod"/>
            </a:pPr>
            <a:r>
              <a:rPr lang="en-AU" altLang="en-US" dirty="0" smtClean="0"/>
              <a:t>Scope</a:t>
            </a:r>
          </a:p>
          <a:p>
            <a:pPr marL="457200" indent="-457200" eaLnBrk="1" hangingPunct="1">
              <a:buFont typeface="+mj-lt"/>
              <a:buAutoNum type="arabicPeriod"/>
            </a:pPr>
            <a:r>
              <a:rPr lang="en-AU" altLang="en-US" dirty="0" err="1" smtClean="0"/>
              <a:t>Statewide</a:t>
            </a:r>
            <a:r>
              <a:rPr lang="en-AU" altLang="en-US" dirty="0" smtClean="0"/>
              <a:t> Resuscitation Plans – adult and paediatric</a:t>
            </a:r>
          </a:p>
          <a:p>
            <a:pPr marL="457200" indent="-457200" eaLnBrk="1" hangingPunct="1">
              <a:buFont typeface="+mj-lt"/>
              <a:buAutoNum type="arabicPeriod"/>
            </a:pPr>
            <a:r>
              <a:rPr lang="en-AU" altLang="en-US" dirty="0" smtClean="0"/>
              <a:t>Key issues for use</a:t>
            </a:r>
          </a:p>
          <a:p>
            <a:pPr marL="457200" indent="-457200" eaLnBrk="1" hangingPunct="1">
              <a:buFont typeface="+mj-lt"/>
              <a:buAutoNum type="arabicPeriod"/>
            </a:pPr>
            <a:r>
              <a:rPr lang="en-AU" altLang="en-US" dirty="0" smtClean="0"/>
              <a:t>Where to get more information</a:t>
            </a:r>
          </a:p>
        </p:txBody>
      </p:sp>
      <p:cxnSp>
        <p:nvCxnSpPr>
          <p:cNvPr id="3076" name="Straight Connector 4"/>
          <p:cNvCxnSpPr>
            <a:cxnSpLocks noChangeShapeType="1"/>
          </p:cNvCxnSpPr>
          <p:nvPr/>
        </p:nvCxnSpPr>
        <p:spPr bwMode="auto">
          <a:xfrm>
            <a:off x="0" y="1676400"/>
            <a:ext cx="8640763"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116"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2" y="73323"/>
            <a:ext cx="8466961" cy="469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3600301" y="3125452"/>
            <a:ext cx="1584176" cy="2852527"/>
          </a:xfrm>
          <a:prstGeom prst="ellipse">
            <a:avLst/>
          </a:pr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20" charset="0"/>
            </a:endParaRPr>
          </a:p>
        </p:txBody>
      </p:sp>
      <p:sp>
        <p:nvSpPr>
          <p:cNvPr id="3" name="Oval 2"/>
          <p:cNvSpPr/>
          <p:nvPr/>
        </p:nvSpPr>
        <p:spPr bwMode="auto">
          <a:xfrm>
            <a:off x="3744317" y="1513483"/>
            <a:ext cx="914400" cy="914400"/>
          </a:xfrm>
          <a:prstGeom prst="ellipse">
            <a:avLst/>
          </a:pr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20" charset="0"/>
            </a:endParaRPr>
          </a:p>
        </p:txBody>
      </p:sp>
      <p:sp>
        <p:nvSpPr>
          <p:cNvPr id="4" name="Oval 3"/>
          <p:cNvSpPr/>
          <p:nvPr/>
        </p:nvSpPr>
        <p:spPr bwMode="auto">
          <a:xfrm>
            <a:off x="3624265" y="2486537"/>
            <a:ext cx="1584176" cy="661970"/>
          </a:xfrm>
          <a:prstGeom prst="ellipse">
            <a:avLst/>
          </a:prstGeom>
          <a:noFill/>
          <a:ln>
            <a:solidFill>
              <a:srgbClr val="FF00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20" charset="0"/>
            </a:endParaRPr>
          </a:p>
        </p:txBody>
      </p:sp>
      <p:sp>
        <p:nvSpPr>
          <p:cNvPr id="6" name="TextBox 5"/>
          <p:cNvSpPr txBox="1"/>
          <p:nvPr/>
        </p:nvSpPr>
        <p:spPr>
          <a:xfrm>
            <a:off x="2952229" y="4105771"/>
            <a:ext cx="3888432" cy="2292935"/>
          </a:xfrm>
          <a:prstGeom prst="rect">
            <a:avLst/>
          </a:prstGeom>
          <a:solidFill>
            <a:schemeClr val="tx1"/>
          </a:solidFill>
          <a:ln w="19050">
            <a:solidFill>
              <a:srgbClr val="FF0000"/>
            </a:solidFill>
          </a:ln>
        </p:spPr>
        <p:txBody>
          <a:bodyPr wrap="square" rtlCol="0">
            <a:spAutoFit/>
          </a:bodyPr>
          <a:lstStyle/>
          <a:p>
            <a:r>
              <a:rPr lang="en-AU" sz="1100" b="1" dirty="0" smtClean="0">
                <a:solidFill>
                  <a:srgbClr val="000000"/>
                </a:solidFill>
                <a:latin typeface="+mn-lt"/>
              </a:rPr>
              <a:t>TRIGGERS</a:t>
            </a:r>
            <a:endParaRPr lang="en-AU" sz="1100" b="1" dirty="0">
              <a:solidFill>
                <a:srgbClr val="000000"/>
              </a:solidFill>
              <a:latin typeface="+mn-lt"/>
            </a:endParaRPr>
          </a:p>
          <a:p>
            <a:pPr marL="171450" lvl="0" indent="-171450">
              <a:buFont typeface="Arial" panose="020B0604020202020204" pitchFamily="34" charset="0"/>
              <a:buChar char="•"/>
            </a:pPr>
            <a:r>
              <a:rPr lang="en-AU" sz="1100" dirty="0" smtClean="0">
                <a:solidFill>
                  <a:srgbClr val="000000"/>
                </a:solidFill>
                <a:latin typeface="+mn-lt"/>
              </a:rPr>
              <a:t>Uncertain recovery</a:t>
            </a:r>
            <a:endParaRPr lang="en-AU" sz="1100" dirty="0">
              <a:solidFill>
                <a:srgbClr val="000000"/>
              </a:solidFill>
              <a:latin typeface="+mn-lt"/>
            </a:endParaRPr>
          </a:p>
          <a:p>
            <a:pPr marL="171450" lvl="0" indent="-171450">
              <a:buFont typeface="Arial" panose="020B0604020202020204" pitchFamily="34" charset="0"/>
              <a:buChar char="•"/>
            </a:pPr>
            <a:r>
              <a:rPr lang="en-AU" sz="1100" dirty="0">
                <a:solidFill>
                  <a:srgbClr val="000000"/>
                </a:solidFill>
                <a:latin typeface="+mn-lt"/>
              </a:rPr>
              <a:t>If the treating clinician </a:t>
            </a:r>
            <a:r>
              <a:rPr lang="en-AU" sz="1100" dirty="0" smtClean="0">
                <a:solidFill>
                  <a:srgbClr val="000000"/>
                </a:solidFill>
                <a:latin typeface="+mn-lt"/>
              </a:rPr>
              <a:t>asks, </a:t>
            </a:r>
            <a:r>
              <a:rPr lang="en-AU" sz="1100" dirty="0">
                <a:solidFill>
                  <a:srgbClr val="000000"/>
                </a:solidFill>
                <a:latin typeface="+mn-lt"/>
              </a:rPr>
              <a:t>‘Would I be surprised if this patient were to die in 6-12 months?’ </a:t>
            </a:r>
            <a:r>
              <a:rPr lang="en-AU" sz="1100" dirty="0" smtClean="0">
                <a:solidFill>
                  <a:srgbClr val="000000"/>
                </a:solidFill>
                <a:latin typeface="+mn-lt"/>
              </a:rPr>
              <a:t>and </a:t>
            </a:r>
            <a:r>
              <a:rPr lang="en-AU" sz="1100" dirty="0">
                <a:solidFill>
                  <a:srgbClr val="000000"/>
                </a:solidFill>
                <a:latin typeface="+mn-lt"/>
              </a:rPr>
              <a:t>the answer is ‘No’. </a:t>
            </a:r>
          </a:p>
          <a:p>
            <a:pPr marL="171450" lvl="0" indent="-171450">
              <a:buFont typeface="Arial" panose="020B0604020202020204" pitchFamily="34" charset="0"/>
              <a:buChar char="•"/>
            </a:pPr>
            <a:r>
              <a:rPr lang="en-AU" sz="1100" dirty="0">
                <a:solidFill>
                  <a:srgbClr val="000000"/>
                </a:solidFill>
                <a:latin typeface="+mn-lt"/>
              </a:rPr>
              <a:t>If a patient clinically deteriorates requiring activation of a Rapid Response System, or is anticipated to do so</a:t>
            </a:r>
          </a:p>
          <a:p>
            <a:pPr marL="171450" lvl="0" indent="-171450">
              <a:buFont typeface="Arial" panose="020B0604020202020204" pitchFamily="34" charset="0"/>
              <a:buChar char="•"/>
            </a:pPr>
            <a:r>
              <a:rPr lang="en-AU" sz="1100" dirty="0">
                <a:solidFill>
                  <a:srgbClr val="000000"/>
                </a:solidFill>
                <a:latin typeface="+mn-lt"/>
              </a:rPr>
              <a:t>If the patient’s condition is considered high </a:t>
            </a:r>
            <a:r>
              <a:rPr lang="en-AU" sz="1100" dirty="0" smtClean="0">
                <a:solidFill>
                  <a:srgbClr val="000000"/>
                </a:solidFill>
                <a:latin typeface="+mn-lt"/>
              </a:rPr>
              <a:t>risk - for </a:t>
            </a:r>
            <a:r>
              <a:rPr lang="en-AU" sz="1100" dirty="0">
                <a:solidFill>
                  <a:srgbClr val="000000"/>
                </a:solidFill>
                <a:latin typeface="+mn-lt"/>
              </a:rPr>
              <a:t>example recurrent admission to hospital with severe chronic illness; a diagnosis of metastatic cancer; steady deterioration of a chronic respiratory, cardiac, liver or neurological </a:t>
            </a:r>
            <a:r>
              <a:rPr lang="en-AU" sz="1100" dirty="0" smtClean="0">
                <a:solidFill>
                  <a:srgbClr val="000000"/>
                </a:solidFill>
                <a:latin typeface="+mn-lt"/>
              </a:rPr>
              <a:t>illness; or other </a:t>
            </a:r>
            <a:r>
              <a:rPr lang="en-AU" sz="1100" dirty="0">
                <a:solidFill>
                  <a:srgbClr val="000000"/>
                </a:solidFill>
                <a:latin typeface="+mn-lt"/>
              </a:rPr>
              <a:t>progressive advanced life limiting </a:t>
            </a:r>
            <a:r>
              <a:rPr lang="en-AU" sz="1100" dirty="0" smtClean="0">
                <a:solidFill>
                  <a:srgbClr val="000000"/>
                </a:solidFill>
                <a:latin typeface="+mn-lt"/>
              </a:rPr>
              <a:t>illnesses. </a:t>
            </a:r>
            <a:endParaRPr lang="en-AU" sz="1100" dirty="0"/>
          </a:p>
        </p:txBody>
      </p:sp>
    </p:spTree>
    <p:extLst>
      <p:ext uri="{BB962C8B-B14F-4D97-AF65-F5344CB8AC3E}">
        <p14:creationId xmlns:p14="http://schemas.microsoft.com/office/powerpoint/2010/main" val="334383995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US" altLang="en-US" dirty="0" smtClean="0"/>
              <a:t>2. Background to Policy Directive (PD) development</a:t>
            </a:r>
          </a:p>
        </p:txBody>
      </p:sp>
      <p:sp>
        <p:nvSpPr>
          <p:cNvPr id="4099" name="Rectangle 6"/>
          <p:cNvSpPr>
            <a:spLocks noGrp="1" noChangeArrowheads="1"/>
          </p:cNvSpPr>
          <p:nvPr>
            <p:ph type="body" idx="1"/>
          </p:nvPr>
        </p:nvSpPr>
        <p:spPr>
          <a:xfrm>
            <a:off x="576263" y="1598613"/>
            <a:ext cx="7559675" cy="3962400"/>
          </a:xfrm>
        </p:spPr>
        <p:txBody>
          <a:bodyPr/>
          <a:lstStyle/>
          <a:p>
            <a:pPr lvl="0" eaLnBrk="1" hangingPunct="1"/>
            <a:r>
              <a:rPr lang="en-US" dirty="0"/>
              <a:t>Development of </a:t>
            </a:r>
            <a:r>
              <a:rPr lang="en-US" dirty="0" err="1"/>
              <a:t>standardised</a:t>
            </a:r>
            <a:r>
              <a:rPr lang="en-US" dirty="0"/>
              <a:t> </a:t>
            </a:r>
            <a:r>
              <a:rPr lang="en-US" dirty="0" smtClean="0"/>
              <a:t>resuscitation plans is </a:t>
            </a:r>
            <a:r>
              <a:rPr lang="en-US" dirty="0"/>
              <a:t>required by the NSW Health </a:t>
            </a:r>
            <a:r>
              <a:rPr lang="en-US" i="1" dirty="0"/>
              <a:t>Advance Planning for Quality Care at End of Life: Action Plan 2013-2014</a:t>
            </a:r>
            <a:r>
              <a:rPr lang="en-US" dirty="0"/>
              <a:t>. </a:t>
            </a:r>
            <a:endParaRPr lang="en-US" dirty="0" smtClean="0"/>
          </a:p>
          <a:p>
            <a:pPr eaLnBrk="1" hangingPunct="1"/>
            <a:r>
              <a:rPr lang="en-US" dirty="0" smtClean="0"/>
              <a:t>In 2012, </a:t>
            </a:r>
            <a:r>
              <a:rPr lang="en-US" dirty="0"/>
              <a:t>a </a:t>
            </a:r>
            <a:r>
              <a:rPr lang="en-US" dirty="0" smtClean="0"/>
              <a:t>working group </a:t>
            </a:r>
            <a:r>
              <a:rPr lang="en-US" dirty="0"/>
              <a:t>was formed to review </a:t>
            </a:r>
            <a:r>
              <a:rPr lang="en-US" i="1" dirty="0"/>
              <a:t>GL2008_018 Decisions relating to No Cardio-Pulmonary Resuscitation (CPR) </a:t>
            </a:r>
            <a:r>
              <a:rPr lang="en-US" i="1" dirty="0" smtClean="0"/>
              <a:t>Orders. </a:t>
            </a:r>
            <a:r>
              <a:rPr lang="en-US" dirty="0" smtClean="0"/>
              <a:t>Three rounds of consultation were conducted  on draft documents. </a:t>
            </a:r>
          </a:p>
          <a:p>
            <a:pPr eaLnBrk="1" hangingPunct="1"/>
            <a:r>
              <a:rPr lang="en-AU" dirty="0" smtClean="0"/>
              <a:t>PD2014_030 replaces </a:t>
            </a:r>
            <a:r>
              <a:rPr lang="en-AU" dirty="0" smtClean="0"/>
              <a:t>GL2008_018</a:t>
            </a:r>
            <a:r>
              <a:rPr lang="en-AU" i="1" dirty="0" smtClean="0"/>
              <a:t>.</a:t>
            </a:r>
            <a:endParaRPr lang="en-AU" dirty="0" smtClean="0"/>
          </a:p>
        </p:txBody>
      </p:sp>
      <p:cxnSp>
        <p:nvCxnSpPr>
          <p:cNvPr id="4100" name="Straight Connector 3"/>
          <p:cNvCxnSpPr>
            <a:cxnSpLocks noChangeShapeType="1"/>
          </p:cNvCxnSpPr>
          <p:nvPr/>
        </p:nvCxnSpPr>
        <p:spPr bwMode="auto">
          <a:xfrm>
            <a:off x="0" y="1384300"/>
            <a:ext cx="8640763"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AU" altLang="en-US" dirty="0" smtClean="0"/>
              <a:t>3. Scope</a:t>
            </a:r>
          </a:p>
        </p:txBody>
      </p:sp>
      <p:sp>
        <p:nvSpPr>
          <p:cNvPr id="4099" name="Rectangle 6"/>
          <p:cNvSpPr>
            <a:spLocks noGrp="1" noChangeArrowheads="1"/>
          </p:cNvSpPr>
          <p:nvPr>
            <p:ph type="body" idx="1"/>
          </p:nvPr>
        </p:nvSpPr>
        <p:spPr>
          <a:xfrm>
            <a:off x="576263" y="1598613"/>
            <a:ext cx="7559675" cy="3962400"/>
          </a:xfrm>
        </p:spPr>
        <p:txBody>
          <a:bodyPr/>
          <a:lstStyle/>
          <a:p>
            <a:pPr eaLnBrk="1" hangingPunct="1"/>
            <a:r>
              <a:rPr lang="en-AU" altLang="en-US" dirty="0" smtClean="0"/>
              <a:t>All Public Health Organisations must adopt the NSW Health Resuscitation Plans (adult and paediatric). </a:t>
            </a:r>
          </a:p>
          <a:p>
            <a:pPr eaLnBrk="1" hangingPunct="1"/>
            <a:r>
              <a:rPr lang="en-AU" altLang="en-US" dirty="0" smtClean="0"/>
              <a:t>Resuscitation Plans are intended for use in all NSW Public Health Organisations, including acute facilities, sub-acute facilities, ambulatory and community settings, and NSW Ambulance for patients 29 days and older.  </a:t>
            </a:r>
          </a:p>
          <a:p>
            <a:pPr eaLnBrk="1" hangingPunct="1"/>
            <a:r>
              <a:rPr lang="en-AU" altLang="en-US" dirty="0" smtClean="0"/>
              <a:t>NSW Health Resuscitation Plans are not valid for community patients under the medical care of a doctor that is not a NSW Health staff member. General Practitioners with admitting rights are considered NSW Health staff. </a:t>
            </a:r>
          </a:p>
        </p:txBody>
      </p:sp>
      <p:cxnSp>
        <p:nvCxnSpPr>
          <p:cNvPr id="4100" name="Straight Connector 3"/>
          <p:cNvCxnSpPr>
            <a:cxnSpLocks noChangeShapeType="1"/>
          </p:cNvCxnSpPr>
          <p:nvPr/>
        </p:nvCxnSpPr>
        <p:spPr bwMode="auto">
          <a:xfrm>
            <a:off x="0" y="1384300"/>
            <a:ext cx="8640763"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7356325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AU" altLang="en-US" dirty="0" smtClean="0"/>
              <a:t>4. </a:t>
            </a:r>
            <a:r>
              <a:rPr lang="en-AU" altLang="en-US" dirty="0" err="1" smtClean="0"/>
              <a:t>Statewide</a:t>
            </a:r>
            <a:r>
              <a:rPr lang="en-AU" altLang="en-US" dirty="0" smtClean="0"/>
              <a:t> Resuscitation Plans – adult and paediatric</a:t>
            </a:r>
          </a:p>
        </p:txBody>
      </p:sp>
      <p:sp>
        <p:nvSpPr>
          <p:cNvPr id="4099" name="Rectangle 6"/>
          <p:cNvSpPr>
            <a:spLocks noGrp="1" noChangeArrowheads="1"/>
          </p:cNvSpPr>
          <p:nvPr>
            <p:ph type="body" idx="1"/>
          </p:nvPr>
        </p:nvSpPr>
        <p:spPr>
          <a:xfrm>
            <a:off x="576263" y="1598613"/>
            <a:ext cx="7559675" cy="3962400"/>
          </a:xfrm>
        </p:spPr>
        <p:txBody>
          <a:bodyPr/>
          <a:lstStyle/>
          <a:p>
            <a:pPr eaLnBrk="1" hangingPunct="1"/>
            <a:r>
              <a:rPr lang="en-US" altLang="en-US" dirty="0"/>
              <a:t>Resuscitation Plan – Adult (SMR020.056</a:t>
            </a:r>
            <a:r>
              <a:rPr lang="en-US" altLang="en-US" dirty="0" smtClean="0"/>
              <a:t>)</a:t>
            </a:r>
          </a:p>
          <a:p>
            <a:pPr eaLnBrk="1" hangingPunct="1"/>
            <a:r>
              <a:rPr lang="en-US" altLang="en-US" dirty="0"/>
              <a:t>Resuscitation Plan – </a:t>
            </a:r>
            <a:r>
              <a:rPr lang="en-US" altLang="en-US" dirty="0" err="1"/>
              <a:t>Paediatric</a:t>
            </a:r>
            <a:r>
              <a:rPr lang="en-US" altLang="en-US" dirty="0"/>
              <a:t> (SMR020.055</a:t>
            </a:r>
            <a:r>
              <a:rPr lang="en-US" altLang="en-US" dirty="0" smtClean="0"/>
              <a:t>)</a:t>
            </a:r>
          </a:p>
          <a:p>
            <a:pPr eaLnBrk="1" hangingPunct="1"/>
            <a:r>
              <a:rPr lang="en-US" altLang="en-US" dirty="0" smtClean="0"/>
              <a:t>Forms are mandatory for use &amp; replace equivalent forms used (i.e. no CPR, Direction of care orders)</a:t>
            </a:r>
          </a:p>
        </p:txBody>
      </p:sp>
      <p:cxnSp>
        <p:nvCxnSpPr>
          <p:cNvPr id="4100" name="Straight Connector 3"/>
          <p:cNvCxnSpPr>
            <a:cxnSpLocks noChangeShapeType="1"/>
          </p:cNvCxnSpPr>
          <p:nvPr/>
        </p:nvCxnSpPr>
        <p:spPr bwMode="auto">
          <a:xfrm>
            <a:off x="0" y="1384300"/>
            <a:ext cx="8640763"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7356325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50" t="13830" r="56835" b="6275"/>
          <a:stretch/>
        </p:blipFill>
        <p:spPr bwMode="auto">
          <a:xfrm>
            <a:off x="287933" y="714740"/>
            <a:ext cx="3817902" cy="547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700" t="13867" r="55750" b="6237"/>
          <a:stretch/>
        </p:blipFill>
        <p:spPr bwMode="auto">
          <a:xfrm>
            <a:off x="4312325" y="714740"/>
            <a:ext cx="3968496" cy="547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txBox="1">
            <a:spLocks noChangeArrowheads="1"/>
          </p:cNvSpPr>
          <p:nvPr/>
        </p:nvSpPr>
        <p:spPr>
          <a:xfrm>
            <a:off x="574675" y="87313"/>
            <a:ext cx="7561263" cy="1154112"/>
          </a:xfrm>
          <a:prstGeom prst="rect">
            <a:avLst/>
          </a:prstGeom>
        </p:spPr>
        <p:txBody>
          <a:bodyPr/>
          <a:lstStyle>
            <a:lvl1pPr algn="l" defTabSz="863600" rtl="0" eaLnBrk="0" fontAlgn="base" hangingPunct="0">
              <a:spcBef>
                <a:spcPct val="0"/>
              </a:spcBef>
              <a:spcAft>
                <a:spcPct val="0"/>
              </a:spcAft>
              <a:defRPr sz="3000">
                <a:solidFill>
                  <a:srgbClr val="133880"/>
                </a:solidFill>
                <a:latin typeface="+mj-lt"/>
                <a:ea typeface="+mj-ea"/>
                <a:cs typeface="+mj-cs"/>
              </a:defRPr>
            </a:lvl1pPr>
            <a:lvl2pPr algn="l" defTabSz="863600" rtl="0" eaLnBrk="0" fontAlgn="base" hangingPunct="0">
              <a:spcBef>
                <a:spcPct val="0"/>
              </a:spcBef>
              <a:spcAft>
                <a:spcPct val="0"/>
              </a:spcAft>
              <a:defRPr sz="3000">
                <a:solidFill>
                  <a:srgbClr val="133880"/>
                </a:solidFill>
                <a:latin typeface="Arial" charset="0"/>
              </a:defRPr>
            </a:lvl2pPr>
            <a:lvl3pPr algn="l" defTabSz="863600" rtl="0" eaLnBrk="0" fontAlgn="base" hangingPunct="0">
              <a:spcBef>
                <a:spcPct val="0"/>
              </a:spcBef>
              <a:spcAft>
                <a:spcPct val="0"/>
              </a:spcAft>
              <a:defRPr sz="3000">
                <a:solidFill>
                  <a:srgbClr val="133880"/>
                </a:solidFill>
                <a:latin typeface="Arial" charset="0"/>
              </a:defRPr>
            </a:lvl3pPr>
            <a:lvl4pPr algn="l" defTabSz="863600" rtl="0" eaLnBrk="0" fontAlgn="base" hangingPunct="0">
              <a:spcBef>
                <a:spcPct val="0"/>
              </a:spcBef>
              <a:spcAft>
                <a:spcPct val="0"/>
              </a:spcAft>
              <a:defRPr sz="3000">
                <a:solidFill>
                  <a:srgbClr val="133880"/>
                </a:solidFill>
                <a:latin typeface="Arial" charset="0"/>
              </a:defRPr>
            </a:lvl4pPr>
            <a:lvl5pPr algn="l" defTabSz="863600" rtl="0" eaLnBrk="0" fontAlgn="base" hangingPunct="0">
              <a:spcBef>
                <a:spcPct val="0"/>
              </a:spcBef>
              <a:spcAft>
                <a:spcPct val="0"/>
              </a:spcAft>
              <a:defRPr sz="3000">
                <a:solidFill>
                  <a:srgbClr val="133880"/>
                </a:solidFill>
                <a:latin typeface="Arial" charset="0"/>
              </a:defRPr>
            </a:lvl5pPr>
            <a:lvl6pPr marL="457200" algn="l" defTabSz="863600" rtl="0" fontAlgn="base">
              <a:spcBef>
                <a:spcPct val="0"/>
              </a:spcBef>
              <a:spcAft>
                <a:spcPct val="0"/>
              </a:spcAft>
              <a:defRPr sz="3000">
                <a:solidFill>
                  <a:schemeClr val="tx2"/>
                </a:solidFill>
                <a:latin typeface="Arial" charset="0"/>
              </a:defRPr>
            </a:lvl6pPr>
            <a:lvl7pPr marL="914400" algn="l" defTabSz="863600" rtl="0" fontAlgn="base">
              <a:spcBef>
                <a:spcPct val="0"/>
              </a:spcBef>
              <a:spcAft>
                <a:spcPct val="0"/>
              </a:spcAft>
              <a:defRPr sz="3000">
                <a:solidFill>
                  <a:schemeClr val="tx2"/>
                </a:solidFill>
                <a:latin typeface="Arial" charset="0"/>
              </a:defRPr>
            </a:lvl7pPr>
            <a:lvl8pPr marL="1371600" algn="l" defTabSz="863600" rtl="0" fontAlgn="base">
              <a:spcBef>
                <a:spcPct val="0"/>
              </a:spcBef>
              <a:spcAft>
                <a:spcPct val="0"/>
              </a:spcAft>
              <a:defRPr sz="3000">
                <a:solidFill>
                  <a:schemeClr val="tx2"/>
                </a:solidFill>
                <a:latin typeface="Arial" charset="0"/>
              </a:defRPr>
            </a:lvl8pPr>
            <a:lvl9pPr marL="1828800" algn="l" defTabSz="863600" rtl="0" fontAlgn="base">
              <a:spcBef>
                <a:spcPct val="0"/>
              </a:spcBef>
              <a:spcAft>
                <a:spcPct val="0"/>
              </a:spcAft>
              <a:defRPr sz="3000">
                <a:solidFill>
                  <a:schemeClr val="tx2"/>
                </a:solidFill>
                <a:latin typeface="Arial" charset="0"/>
              </a:defRPr>
            </a:lvl9pPr>
          </a:lstStyle>
          <a:p>
            <a:pPr eaLnBrk="1" hangingPunct="1"/>
            <a:r>
              <a:rPr lang="en-US" altLang="en-US" dirty="0"/>
              <a:t>Resuscitation Plan – Adult (SMR020.056)</a:t>
            </a:r>
          </a:p>
        </p:txBody>
      </p:sp>
    </p:spTree>
    <p:extLst>
      <p:ext uri="{BB962C8B-B14F-4D97-AF65-F5344CB8AC3E}">
        <p14:creationId xmlns:p14="http://schemas.microsoft.com/office/powerpoint/2010/main" val="363949719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50" t="13600" r="55975" b="5910"/>
          <a:stretch/>
        </p:blipFill>
        <p:spPr bwMode="auto">
          <a:xfrm>
            <a:off x="287933" y="673930"/>
            <a:ext cx="3959352" cy="552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907" t="13757" r="55393" b="5702"/>
          <a:stretch/>
        </p:blipFill>
        <p:spPr bwMode="auto">
          <a:xfrm>
            <a:off x="4479916" y="670519"/>
            <a:ext cx="3986784" cy="552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5"/>
          <p:cNvSpPr txBox="1">
            <a:spLocks noChangeArrowheads="1"/>
          </p:cNvSpPr>
          <p:nvPr/>
        </p:nvSpPr>
        <p:spPr>
          <a:xfrm>
            <a:off x="574675" y="87313"/>
            <a:ext cx="7561263" cy="1154112"/>
          </a:xfrm>
          <a:prstGeom prst="rect">
            <a:avLst/>
          </a:prstGeom>
        </p:spPr>
        <p:txBody>
          <a:bodyPr/>
          <a:lstStyle>
            <a:lvl1pPr algn="l" defTabSz="863600" rtl="0" eaLnBrk="0" fontAlgn="base" hangingPunct="0">
              <a:spcBef>
                <a:spcPct val="0"/>
              </a:spcBef>
              <a:spcAft>
                <a:spcPct val="0"/>
              </a:spcAft>
              <a:defRPr sz="3000">
                <a:solidFill>
                  <a:srgbClr val="133880"/>
                </a:solidFill>
                <a:latin typeface="+mj-lt"/>
                <a:ea typeface="+mj-ea"/>
                <a:cs typeface="+mj-cs"/>
              </a:defRPr>
            </a:lvl1pPr>
            <a:lvl2pPr algn="l" defTabSz="863600" rtl="0" eaLnBrk="0" fontAlgn="base" hangingPunct="0">
              <a:spcBef>
                <a:spcPct val="0"/>
              </a:spcBef>
              <a:spcAft>
                <a:spcPct val="0"/>
              </a:spcAft>
              <a:defRPr sz="3000">
                <a:solidFill>
                  <a:srgbClr val="133880"/>
                </a:solidFill>
                <a:latin typeface="Arial" charset="0"/>
              </a:defRPr>
            </a:lvl2pPr>
            <a:lvl3pPr algn="l" defTabSz="863600" rtl="0" eaLnBrk="0" fontAlgn="base" hangingPunct="0">
              <a:spcBef>
                <a:spcPct val="0"/>
              </a:spcBef>
              <a:spcAft>
                <a:spcPct val="0"/>
              </a:spcAft>
              <a:defRPr sz="3000">
                <a:solidFill>
                  <a:srgbClr val="133880"/>
                </a:solidFill>
                <a:latin typeface="Arial" charset="0"/>
              </a:defRPr>
            </a:lvl3pPr>
            <a:lvl4pPr algn="l" defTabSz="863600" rtl="0" eaLnBrk="0" fontAlgn="base" hangingPunct="0">
              <a:spcBef>
                <a:spcPct val="0"/>
              </a:spcBef>
              <a:spcAft>
                <a:spcPct val="0"/>
              </a:spcAft>
              <a:defRPr sz="3000">
                <a:solidFill>
                  <a:srgbClr val="133880"/>
                </a:solidFill>
                <a:latin typeface="Arial" charset="0"/>
              </a:defRPr>
            </a:lvl4pPr>
            <a:lvl5pPr algn="l" defTabSz="863600" rtl="0" eaLnBrk="0" fontAlgn="base" hangingPunct="0">
              <a:spcBef>
                <a:spcPct val="0"/>
              </a:spcBef>
              <a:spcAft>
                <a:spcPct val="0"/>
              </a:spcAft>
              <a:defRPr sz="3000">
                <a:solidFill>
                  <a:srgbClr val="133880"/>
                </a:solidFill>
                <a:latin typeface="Arial" charset="0"/>
              </a:defRPr>
            </a:lvl5pPr>
            <a:lvl6pPr marL="457200" algn="l" defTabSz="863600" rtl="0" fontAlgn="base">
              <a:spcBef>
                <a:spcPct val="0"/>
              </a:spcBef>
              <a:spcAft>
                <a:spcPct val="0"/>
              </a:spcAft>
              <a:defRPr sz="3000">
                <a:solidFill>
                  <a:schemeClr val="tx2"/>
                </a:solidFill>
                <a:latin typeface="Arial" charset="0"/>
              </a:defRPr>
            </a:lvl6pPr>
            <a:lvl7pPr marL="914400" algn="l" defTabSz="863600" rtl="0" fontAlgn="base">
              <a:spcBef>
                <a:spcPct val="0"/>
              </a:spcBef>
              <a:spcAft>
                <a:spcPct val="0"/>
              </a:spcAft>
              <a:defRPr sz="3000">
                <a:solidFill>
                  <a:schemeClr val="tx2"/>
                </a:solidFill>
                <a:latin typeface="Arial" charset="0"/>
              </a:defRPr>
            </a:lvl7pPr>
            <a:lvl8pPr marL="1371600" algn="l" defTabSz="863600" rtl="0" fontAlgn="base">
              <a:spcBef>
                <a:spcPct val="0"/>
              </a:spcBef>
              <a:spcAft>
                <a:spcPct val="0"/>
              </a:spcAft>
              <a:defRPr sz="3000">
                <a:solidFill>
                  <a:schemeClr val="tx2"/>
                </a:solidFill>
                <a:latin typeface="Arial" charset="0"/>
              </a:defRPr>
            </a:lvl8pPr>
            <a:lvl9pPr marL="1828800" algn="l" defTabSz="863600" rtl="0" fontAlgn="base">
              <a:spcBef>
                <a:spcPct val="0"/>
              </a:spcBef>
              <a:spcAft>
                <a:spcPct val="0"/>
              </a:spcAft>
              <a:defRPr sz="3000">
                <a:solidFill>
                  <a:schemeClr val="tx2"/>
                </a:solidFill>
                <a:latin typeface="Arial" charset="0"/>
              </a:defRPr>
            </a:lvl9pPr>
          </a:lstStyle>
          <a:p>
            <a:pPr eaLnBrk="1" hangingPunct="1"/>
            <a:r>
              <a:rPr lang="en-US" altLang="en-US" sz="2800" dirty="0"/>
              <a:t>Resuscitation Plan – </a:t>
            </a:r>
            <a:r>
              <a:rPr lang="en-US" altLang="en-US" sz="2800" dirty="0" err="1"/>
              <a:t>Paediatric</a:t>
            </a:r>
            <a:r>
              <a:rPr lang="en-US" altLang="en-US" sz="2800" dirty="0"/>
              <a:t> (SMR020.055)</a:t>
            </a:r>
          </a:p>
        </p:txBody>
      </p:sp>
    </p:spTree>
    <p:extLst>
      <p:ext uri="{BB962C8B-B14F-4D97-AF65-F5344CB8AC3E}">
        <p14:creationId xmlns:p14="http://schemas.microsoft.com/office/powerpoint/2010/main" val="162608716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AU" altLang="en-US" dirty="0" smtClean="0"/>
              <a:t>5. Key issues for use (1)</a:t>
            </a:r>
          </a:p>
        </p:txBody>
      </p:sp>
      <p:sp>
        <p:nvSpPr>
          <p:cNvPr id="4099" name="Rectangle 6"/>
          <p:cNvSpPr>
            <a:spLocks noGrp="1" noChangeArrowheads="1"/>
          </p:cNvSpPr>
          <p:nvPr>
            <p:ph type="body" idx="1"/>
          </p:nvPr>
        </p:nvSpPr>
        <p:spPr>
          <a:xfrm>
            <a:off x="540543" y="1384300"/>
            <a:ext cx="7559675" cy="3962400"/>
          </a:xfrm>
        </p:spPr>
        <p:txBody>
          <a:bodyPr/>
          <a:lstStyle/>
          <a:p>
            <a:pPr eaLnBrk="1" hangingPunct="1"/>
            <a:r>
              <a:rPr lang="en-AU" altLang="en-US" sz="1800" dirty="0" smtClean="0"/>
              <a:t>Evidence of prior planning</a:t>
            </a:r>
          </a:p>
          <a:p>
            <a:pPr lvl="1" eaLnBrk="1" hangingPunct="1"/>
            <a:r>
              <a:rPr lang="en-AU" sz="1800" dirty="0" smtClean="0"/>
              <a:t>A previous Advance Care Directive (ACD) or Advance Care Plan (ACP) must </a:t>
            </a:r>
            <a:r>
              <a:rPr lang="en-AU" sz="1800" dirty="0"/>
              <a:t>inform decisions recorded in the Resuscitation </a:t>
            </a:r>
            <a:r>
              <a:rPr lang="en-AU" sz="1800" dirty="0" smtClean="0"/>
              <a:t>Plan</a:t>
            </a:r>
          </a:p>
          <a:p>
            <a:pPr lvl="1" eaLnBrk="1" hangingPunct="1"/>
            <a:r>
              <a:rPr lang="en-AU" sz="1800" dirty="0"/>
              <a:t>If the ACD/ACP is ambiguous or </a:t>
            </a:r>
            <a:r>
              <a:rPr lang="en-AU" sz="1800" dirty="0" smtClean="0"/>
              <a:t>unclear the </a:t>
            </a:r>
            <a:r>
              <a:rPr lang="en-AU" sz="1800" dirty="0"/>
              <a:t>conversation should be revisited with the patient and/or Person Responsible</a:t>
            </a:r>
            <a:endParaRPr lang="en-AU" altLang="en-US" sz="1800" dirty="0" smtClean="0"/>
          </a:p>
          <a:p>
            <a:pPr eaLnBrk="1" hangingPunct="1"/>
            <a:r>
              <a:rPr lang="en-AU" altLang="en-US" sz="1800" dirty="0" smtClean="0"/>
              <a:t>Capacity and participation</a:t>
            </a:r>
          </a:p>
          <a:p>
            <a:pPr lvl="1" eaLnBrk="1" hangingPunct="1"/>
            <a:r>
              <a:rPr lang="en-AU" sz="1800" dirty="0" smtClean="0"/>
              <a:t>Attending Medical Officers </a:t>
            </a:r>
            <a:r>
              <a:rPr lang="en-AU" sz="1800" dirty="0"/>
              <a:t>prescribing medical orders, including ‘Resuscitation Plans’, hold responsibility for reaching those decisions, in consultation with patients</a:t>
            </a:r>
            <a:r>
              <a:rPr lang="en-AU" sz="1800" dirty="0" smtClean="0"/>
              <a:t>.</a:t>
            </a:r>
          </a:p>
          <a:p>
            <a:pPr lvl="1" eaLnBrk="1" hangingPunct="1"/>
            <a:r>
              <a:rPr lang="en-AU" sz="1800" dirty="0"/>
              <a:t>Where the patient does not have decision-making </a:t>
            </a:r>
            <a:r>
              <a:rPr lang="en-AU" sz="1800" dirty="0" smtClean="0"/>
              <a:t>capacity, the </a:t>
            </a:r>
            <a:r>
              <a:rPr lang="en-AU" sz="1800" dirty="0"/>
              <a:t>Attending Medical Officer should recommend a course of action </a:t>
            </a:r>
            <a:r>
              <a:rPr lang="en-AU" sz="1800" dirty="0" smtClean="0"/>
              <a:t>in </a:t>
            </a:r>
            <a:r>
              <a:rPr lang="en-AU" sz="1800" dirty="0"/>
              <a:t>the context of goals of care </a:t>
            </a:r>
            <a:r>
              <a:rPr lang="en-AU" sz="1800" dirty="0" smtClean="0"/>
              <a:t>in discussion with the </a:t>
            </a:r>
            <a:r>
              <a:rPr lang="en-AU" sz="1800" dirty="0"/>
              <a:t>Person </a:t>
            </a:r>
            <a:r>
              <a:rPr lang="en-AU" sz="1800" dirty="0" smtClean="0"/>
              <a:t>Responsible, Enduring Guardian </a:t>
            </a:r>
            <a:r>
              <a:rPr lang="en-AU" sz="1800" dirty="0"/>
              <a:t>or family. </a:t>
            </a:r>
            <a:r>
              <a:rPr lang="en-AU" sz="1800" dirty="0" smtClean="0"/>
              <a:t> </a:t>
            </a:r>
            <a:endParaRPr lang="en-AU" altLang="en-US" sz="1800" dirty="0" smtClean="0"/>
          </a:p>
        </p:txBody>
      </p:sp>
      <p:cxnSp>
        <p:nvCxnSpPr>
          <p:cNvPr id="4100" name="Straight Connector 3"/>
          <p:cNvCxnSpPr>
            <a:cxnSpLocks noChangeShapeType="1"/>
          </p:cNvCxnSpPr>
          <p:nvPr/>
        </p:nvCxnSpPr>
        <p:spPr bwMode="auto">
          <a:xfrm>
            <a:off x="0" y="1384300"/>
            <a:ext cx="8640763"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73563256"/>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4">
      <a:dk1>
        <a:srgbClr val="4C4C4C"/>
      </a:dk1>
      <a:lt1>
        <a:srgbClr val="FFFFFF"/>
      </a:lt1>
      <a:dk2>
        <a:srgbClr val="8996DE"/>
      </a:dk2>
      <a:lt2>
        <a:srgbClr val="FFFFFF"/>
      </a:lt2>
      <a:accent1>
        <a:srgbClr val="0066CC"/>
      </a:accent1>
      <a:accent2>
        <a:srgbClr val="0099CC"/>
      </a:accent2>
      <a:accent3>
        <a:srgbClr val="C4C9EC"/>
      </a:accent3>
      <a:accent4>
        <a:srgbClr val="DADADA"/>
      </a:accent4>
      <a:accent5>
        <a:srgbClr val="AAB8E2"/>
      </a:accent5>
      <a:accent6>
        <a:srgbClr val="008AB9"/>
      </a:accent6>
      <a:hlink>
        <a:srgbClr val="6699FF"/>
      </a:hlink>
      <a:folHlink>
        <a:srgbClr val="6666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lnDef>
  </a:objectDefaults>
  <a:extraClrSchemeLst>
    <a:extraClrScheme>
      <a:clrScheme name="Blank Presenta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Blank Presentation 4">
        <a:dk1>
          <a:srgbClr val="4C4C4C"/>
        </a:dk1>
        <a:lt1>
          <a:srgbClr val="FFFFFF"/>
        </a:lt1>
        <a:dk2>
          <a:srgbClr val="8996DE"/>
        </a:dk2>
        <a:lt2>
          <a:srgbClr val="FFFFFF"/>
        </a:lt2>
        <a:accent1>
          <a:srgbClr val="0066CC"/>
        </a:accent1>
        <a:accent2>
          <a:srgbClr val="0099CC"/>
        </a:accent2>
        <a:accent3>
          <a:srgbClr val="C4C9EC"/>
        </a:accent3>
        <a:accent4>
          <a:srgbClr val="DADADA"/>
        </a:accent4>
        <a:accent5>
          <a:srgbClr val="AAB8E2"/>
        </a:accent5>
        <a:accent6>
          <a:srgbClr val="008AB9"/>
        </a:accent6>
        <a:hlink>
          <a:srgbClr val="6699FF"/>
        </a:hlink>
        <a:folHlink>
          <a:srgbClr val="66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4">
      <a:dk1>
        <a:srgbClr val="4C4C4C"/>
      </a:dk1>
      <a:lt1>
        <a:srgbClr val="FFFFFF"/>
      </a:lt1>
      <a:dk2>
        <a:srgbClr val="8996DE"/>
      </a:dk2>
      <a:lt2>
        <a:srgbClr val="FFFFFF"/>
      </a:lt2>
      <a:accent1>
        <a:srgbClr val="0066CC"/>
      </a:accent1>
      <a:accent2>
        <a:srgbClr val="0099CC"/>
      </a:accent2>
      <a:accent3>
        <a:srgbClr val="C4C9EC"/>
      </a:accent3>
      <a:accent4>
        <a:srgbClr val="DADADA"/>
      </a:accent4>
      <a:accent5>
        <a:srgbClr val="AAB8E2"/>
      </a:accent5>
      <a:accent6>
        <a:srgbClr val="008AB9"/>
      </a:accent6>
      <a:hlink>
        <a:srgbClr val="6699FF"/>
      </a:hlink>
      <a:folHlink>
        <a:srgbClr val="6666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lnDef>
  </a:objectDefaults>
  <a:extraClrSchemeLst>
    <a:extraClrScheme>
      <a:clrScheme name="Blank Presenta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Blank Presentation 4">
        <a:dk1>
          <a:srgbClr val="4C4C4C"/>
        </a:dk1>
        <a:lt1>
          <a:srgbClr val="FFFFFF"/>
        </a:lt1>
        <a:dk2>
          <a:srgbClr val="8996DE"/>
        </a:dk2>
        <a:lt2>
          <a:srgbClr val="FFFFFF"/>
        </a:lt2>
        <a:accent1>
          <a:srgbClr val="0066CC"/>
        </a:accent1>
        <a:accent2>
          <a:srgbClr val="0099CC"/>
        </a:accent2>
        <a:accent3>
          <a:srgbClr val="C4C9EC"/>
        </a:accent3>
        <a:accent4>
          <a:srgbClr val="DADADA"/>
        </a:accent4>
        <a:accent5>
          <a:srgbClr val="AAB8E2"/>
        </a:accent5>
        <a:accent6>
          <a:srgbClr val="008AB9"/>
        </a:accent6>
        <a:hlink>
          <a:srgbClr val="6699FF"/>
        </a:hlink>
        <a:folHlink>
          <a:srgbClr val="6666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D996826C64724B9EFD5780A764522C" ma:contentTypeVersion="2" ma:contentTypeDescription="Create a new document." ma:contentTypeScope="" ma:versionID="19474747d959d04cac0440bb91b24d94">
  <xsd:schema xmlns:xsd="http://www.w3.org/2001/XMLSchema" xmlns:xs="http://www.w3.org/2001/XMLSchema" xmlns:p="http://schemas.microsoft.com/office/2006/metadata/properties" xmlns:ns1="http://schemas.microsoft.com/sharepoint/v3" targetNamespace="http://schemas.microsoft.com/office/2006/metadata/properties" ma:root="true" ma:fieldsID="91ad3fcb3e1881a33a8ecee38ed66c2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AF5615C-AE54-46A8-99AC-25DAA2F8B8AD}"/>
</file>

<file path=customXml/itemProps2.xml><?xml version="1.0" encoding="utf-8"?>
<ds:datastoreItem xmlns:ds="http://schemas.openxmlformats.org/officeDocument/2006/customXml" ds:itemID="{C355533E-B1EE-4797-AE97-919A2F877EF2}"/>
</file>

<file path=customXml/itemProps3.xml><?xml version="1.0" encoding="utf-8"?>
<ds:datastoreItem xmlns:ds="http://schemas.openxmlformats.org/officeDocument/2006/customXml" ds:itemID="{E7172D89-119E-4277-B016-77D6765AB57F}"/>
</file>

<file path=docProps/app.xml><?xml version="1.0" encoding="utf-8"?>
<Properties xmlns="http://schemas.openxmlformats.org/officeDocument/2006/extended-properties" xmlns:vt="http://schemas.openxmlformats.org/officeDocument/2006/docPropsVTypes">
  <Template/>
  <TotalTime>307</TotalTime>
  <Words>1077</Words>
  <Application>Microsoft Office PowerPoint</Application>
  <PresentationFormat>Custom</PresentationFormat>
  <Paragraphs>80</Paragraphs>
  <Slides>14</Slides>
  <Notes>12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Blank Presentation</vt:lpstr>
      <vt:lpstr>1_Blank Presentation</vt:lpstr>
      <vt:lpstr>PowerPoint Presentation</vt:lpstr>
      <vt:lpstr>Outline</vt:lpstr>
      <vt:lpstr>PowerPoint Presentation</vt:lpstr>
      <vt:lpstr>2. Background to Policy Directive (PD) development</vt:lpstr>
      <vt:lpstr>3. Scope</vt:lpstr>
      <vt:lpstr>4. Statewide Resuscitation Plans – adult and paediatric</vt:lpstr>
      <vt:lpstr>PowerPoint Presentation</vt:lpstr>
      <vt:lpstr>PowerPoint Presentation</vt:lpstr>
      <vt:lpstr>5. Key issues for use (1)</vt:lpstr>
      <vt:lpstr>5. Key issues for use (2)</vt:lpstr>
      <vt:lpstr>5. Key issues for use (3)</vt:lpstr>
      <vt:lpstr>5. Key issues for use (4)</vt:lpstr>
      <vt:lpstr>5. Key issues for use (5)</vt:lpstr>
      <vt:lpstr>6. Where to get more information</vt:lpstr>
    </vt:vector>
  </TitlesOfParts>
  <Company>NSW Health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dpark</dc:creator>
  <cp:lastModifiedBy>TYLER, Janet</cp:lastModifiedBy>
  <cp:revision>147</cp:revision>
  <cp:lastPrinted>2009-04-22T19:24:48Z</cp:lastPrinted>
  <dcterms:created xsi:type="dcterms:W3CDTF">2005-09-23T06:03:41Z</dcterms:created>
  <dcterms:modified xsi:type="dcterms:W3CDTF">2014-09-11T23:13:25Z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0x0101003DD996826C64724B9EFD5780A764522C</vt:lpwstr>
  </property>
</Properties>
</file>